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3"/>
  </p:notesMasterIdLst>
  <p:handoutMasterIdLst>
    <p:handoutMasterId r:id="rId24"/>
  </p:handoutMasterIdLst>
  <p:sldIdLst>
    <p:sldId id="282" r:id="rId5"/>
    <p:sldId id="274" r:id="rId6"/>
    <p:sldId id="275" r:id="rId7"/>
    <p:sldId id="293" r:id="rId8"/>
    <p:sldId id="287" r:id="rId9"/>
    <p:sldId id="294" r:id="rId10"/>
    <p:sldId id="288" r:id="rId11"/>
    <p:sldId id="295" r:id="rId12"/>
    <p:sldId id="289" r:id="rId13"/>
    <p:sldId id="296" r:id="rId14"/>
    <p:sldId id="297" r:id="rId15"/>
    <p:sldId id="298" r:id="rId16"/>
    <p:sldId id="299" r:id="rId17"/>
    <p:sldId id="290" r:id="rId18"/>
    <p:sldId id="300" r:id="rId19"/>
    <p:sldId id="292" r:id="rId20"/>
    <p:sldId id="286" r:id="rId21"/>
    <p:sldId id="285" r:id="rId22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1251B"/>
    <a:srgbClr val="E3051A"/>
    <a:srgbClr val="393B33"/>
    <a:srgbClr val="FFDD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259"/>
    <p:restoredTop sz="94650"/>
  </p:normalViewPr>
  <p:slideViewPr>
    <p:cSldViewPr snapToGrid="0" snapToObjects="1">
      <p:cViewPr varScale="1">
        <p:scale>
          <a:sx n="91" d="100"/>
          <a:sy n="91" d="100"/>
        </p:scale>
        <p:origin x="216" y="8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7" d="100"/>
          <a:sy n="97" d="100"/>
        </p:scale>
        <p:origin x="4328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7FD5866B-6AA1-A146-8289-AAD27476B53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7810D175-11E1-1A40-94E0-900DCFAC5F6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6F837C-7EC4-0144-A279-AF8DD556B849}" type="datetimeFigureOut">
              <a:rPr lang="fr-FR" smtClean="0"/>
              <a:t>24/08/2021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0C99F1F-9AC2-A145-9D4A-345786F25E2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4519090-ABBF-3542-9EF0-2C5E10D65C0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72C785-ACBF-244F-8D9D-FA4CAD28A73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4679749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3C66DF-7F62-614F-A2B3-54C20021899E}" type="datetimeFigureOut">
              <a:rPr lang="fr-FR" smtClean="0"/>
              <a:t>24/08/2021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082F17-AD2C-6D42-8819-50F02525B40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043393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Présentation de moi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082F17-AD2C-6D42-8819-50F02525B402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938465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suel accueil - Cheseaux">
    <p:bg>
      <p:bgPr>
        <a:solidFill>
          <a:srgbClr val="E125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08B45D9D-468B-0C49-B797-2206BB3856F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675807" y="6030410"/>
            <a:ext cx="1049346" cy="70520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FD836C6-8DA1-2A41-86B4-CBEF5FFE33EB}"/>
              </a:ext>
            </a:extLst>
          </p:cNvPr>
          <p:cNvSpPr/>
          <p:nvPr userDrawn="1"/>
        </p:nvSpPr>
        <p:spPr>
          <a:xfrm>
            <a:off x="104172" y="104172"/>
            <a:ext cx="1167416" cy="972274"/>
          </a:xfrm>
          <a:prstGeom prst="rect">
            <a:avLst/>
          </a:prstGeom>
          <a:solidFill>
            <a:srgbClr val="E125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5BD1FAF-D83E-0E41-930B-80164D93A178}"/>
              </a:ext>
            </a:extLst>
          </p:cNvPr>
          <p:cNvSpPr/>
          <p:nvPr userDrawn="1"/>
        </p:nvSpPr>
        <p:spPr>
          <a:xfrm>
            <a:off x="10648709" y="5842000"/>
            <a:ext cx="1439120" cy="972274"/>
          </a:xfrm>
          <a:prstGeom prst="rect">
            <a:avLst/>
          </a:prstGeom>
          <a:solidFill>
            <a:srgbClr val="E125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998C0F62-99AE-4543-BFE7-4D606C0F3E7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l="6" r="6"/>
          <a:stretch/>
        </p:blipFill>
        <p:spPr>
          <a:xfrm>
            <a:off x="0" y="0"/>
            <a:ext cx="13003937" cy="7314339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B4DDB826-B675-5C44-B250-A4EADEBFE2E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355881" y="394945"/>
            <a:ext cx="700634" cy="524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913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nd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pour une image  8">
            <a:extLst>
              <a:ext uri="{FF2B5EF4-FFF2-40B4-BE49-F238E27FC236}">
                <a16:creationId xmlns:a16="http://schemas.microsoft.com/office/drawing/2014/main" id="{9E8E9C24-E55F-B54A-901B-066CBBC931F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465728" y="0"/>
            <a:ext cx="1072627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fr-FR" dirty="0"/>
              <a:t>Cliquer pour insérer une image</a:t>
            </a:r>
          </a:p>
        </p:txBody>
      </p:sp>
    </p:spTree>
    <p:extLst>
      <p:ext uri="{BB962C8B-B14F-4D97-AF65-F5344CB8AC3E}">
        <p14:creationId xmlns:p14="http://schemas.microsoft.com/office/powerpoint/2010/main" val="40454625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Francois Bern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pour une image  8">
            <a:extLst>
              <a:ext uri="{FF2B5EF4-FFF2-40B4-BE49-F238E27FC236}">
                <a16:creationId xmlns:a16="http://schemas.microsoft.com/office/drawing/2014/main" id="{806D19F1-A285-B940-8515-EA7A289AD71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fr-FR" dirty="0"/>
              <a:t>Cliquer pour insérer une image</a:t>
            </a:r>
          </a:p>
        </p:txBody>
      </p:sp>
    </p:spTree>
    <p:extLst>
      <p:ext uri="{BB962C8B-B14F-4D97-AF65-F5344CB8AC3E}">
        <p14:creationId xmlns:p14="http://schemas.microsoft.com/office/powerpoint/2010/main" val="23731819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rnière dia">
    <p:bg>
      <p:bgPr>
        <a:solidFill>
          <a:srgbClr val="E125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E605D95-B002-6C45-8608-0692119F6581}"/>
              </a:ext>
            </a:extLst>
          </p:cNvPr>
          <p:cNvSpPr/>
          <p:nvPr userDrawn="1"/>
        </p:nvSpPr>
        <p:spPr>
          <a:xfrm>
            <a:off x="104172" y="104172"/>
            <a:ext cx="1167416" cy="972274"/>
          </a:xfrm>
          <a:prstGeom prst="rect">
            <a:avLst/>
          </a:prstGeom>
          <a:solidFill>
            <a:srgbClr val="E125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0DE8377A-1939-CC43-A265-6DA8791B4D3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4347633" y="2734478"/>
            <a:ext cx="3473263" cy="122406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4802071-8420-5842-A30F-6F1DEEFF2403}"/>
              </a:ext>
            </a:extLst>
          </p:cNvPr>
          <p:cNvSpPr/>
          <p:nvPr userDrawn="1"/>
        </p:nvSpPr>
        <p:spPr>
          <a:xfrm>
            <a:off x="10920413" y="5842000"/>
            <a:ext cx="1167416" cy="972274"/>
          </a:xfrm>
          <a:prstGeom prst="rect">
            <a:avLst/>
          </a:prstGeom>
          <a:solidFill>
            <a:srgbClr val="E125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957674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suel accueil - St-Roch">
    <p:bg>
      <p:bgPr>
        <a:solidFill>
          <a:srgbClr val="E125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08B45D9D-468B-0C49-B797-2206BB3856F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675807" y="6030410"/>
            <a:ext cx="1049346" cy="70520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FD836C6-8DA1-2A41-86B4-CBEF5FFE33EB}"/>
              </a:ext>
            </a:extLst>
          </p:cNvPr>
          <p:cNvSpPr/>
          <p:nvPr userDrawn="1"/>
        </p:nvSpPr>
        <p:spPr>
          <a:xfrm>
            <a:off x="104172" y="104172"/>
            <a:ext cx="1167416" cy="972274"/>
          </a:xfrm>
          <a:prstGeom prst="rect">
            <a:avLst/>
          </a:prstGeom>
          <a:solidFill>
            <a:srgbClr val="E125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5BD1FAF-D83E-0E41-930B-80164D93A178}"/>
              </a:ext>
            </a:extLst>
          </p:cNvPr>
          <p:cNvSpPr/>
          <p:nvPr userDrawn="1"/>
        </p:nvSpPr>
        <p:spPr>
          <a:xfrm>
            <a:off x="10648709" y="5842000"/>
            <a:ext cx="1439120" cy="972274"/>
          </a:xfrm>
          <a:prstGeom prst="rect">
            <a:avLst/>
          </a:prstGeom>
          <a:solidFill>
            <a:srgbClr val="E125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F068BA08-00AE-414F-9F4E-749C572584F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l="6" r="6"/>
          <a:stretch/>
        </p:blipFill>
        <p:spPr>
          <a:xfrm>
            <a:off x="0" y="0"/>
            <a:ext cx="13003937" cy="7314339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B4DDB826-B675-5C44-B250-A4EADEBFE2E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355881" y="394945"/>
            <a:ext cx="700633" cy="524558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2A1F9122-B5E7-E641-92F4-2EFFE907B68F}"/>
              </a:ext>
            </a:extLst>
          </p:cNvPr>
          <p:cNvSpPr txBox="1"/>
          <p:nvPr userDrawn="1"/>
        </p:nvSpPr>
        <p:spPr>
          <a:xfrm>
            <a:off x="6257925" y="-118586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442FF982-2A0E-CF45-BF64-065E312B6D38}"/>
              </a:ext>
            </a:extLst>
          </p:cNvPr>
          <p:cNvSpPr txBox="1"/>
          <p:nvPr userDrawn="1"/>
        </p:nvSpPr>
        <p:spPr>
          <a:xfrm>
            <a:off x="8472488" y="-12287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C334898E-3D03-A44B-818E-655503158A1A}"/>
              </a:ext>
            </a:extLst>
          </p:cNvPr>
          <p:cNvSpPr txBox="1"/>
          <p:nvPr userDrawn="1"/>
        </p:nvSpPr>
        <p:spPr>
          <a:xfrm>
            <a:off x="3186113" y="-118586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081505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présen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14">
            <a:extLst>
              <a:ext uri="{FF2B5EF4-FFF2-40B4-BE49-F238E27FC236}">
                <a16:creationId xmlns:a16="http://schemas.microsoft.com/office/drawing/2014/main" id="{81EA76A9-EE7D-644D-BF8A-F257F4D8FA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2825750"/>
            <a:ext cx="12192000" cy="673100"/>
          </a:xfrm>
          <a:prstGeom prst="rect">
            <a:avLst/>
          </a:prstGeom>
        </p:spPr>
        <p:txBody>
          <a:bodyPr lIns="0" tIns="0" rIns="108000" bIns="0">
            <a:noAutofit/>
          </a:bodyPr>
          <a:lstStyle>
            <a:lvl1pPr marL="0" indent="0" algn="ctr">
              <a:buFontTx/>
              <a:buNone/>
              <a:defRPr sz="4000" b="1" i="0" baseline="0">
                <a:solidFill>
                  <a:srgbClr val="393B3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fr-FR" dirty="0"/>
              <a:t>Titre de la présentation</a:t>
            </a:r>
          </a:p>
        </p:txBody>
      </p:sp>
      <p:sp>
        <p:nvSpPr>
          <p:cNvPr id="4" name="Espace réservé du texte 14">
            <a:extLst>
              <a:ext uri="{FF2B5EF4-FFF2-40B4-BE49-F238E27FC236}">
                <a16:creationId xmlns:a16="http://schemas.microsoft.com/office/drawing/2014/main" id="{3D6CD045-07BB-2A46-ADD3-779DEBCF11C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0" y="3594100"/>
            <a:ext cx="12192000" cy="673100"/>
          </a:xfrm>
          <a:prstGeom prst="rect">
            <a:avLst/>
          </a:prstGeom>
        </p:spPr>
        <p:txBody>
          <a:bodyPr lIns="0" tIns="0" rIns="108000" bIns="0">
            <a:noAutofit/>
          </a:bodyPr>
          <a:lstStyle>
            <a:lvl1pPr marL="0" indent="0" algn="ctr">
              <a:buFontTx/>
              <a:buNone/>
              <a:defRPr sz="2500" b="0" i="0" baseline="0">
                <a:solidFill>
                  <a:srgbClr val="393B3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fr-FR" dirty="0"/>
              <a:t>Sous-titre de la présentation</a:t>
            </a:r>
          </a:p>
        </p:txBody>
      </p:sp>
    </p:spTree>
    <p:extLst>
      <p:ext uri="{BB962C8B-B14F-4D97-AF65-F5344CB8AC3E}">
        <p14:creationId xmlns:p14="http://schemas.microsoft.com/office/powerpoint/2010/main" val="15543975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mai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ce réservé du texte 11">
            <a:extLst>
              <a:ext uri="{FF2B5EF4-FFF2-40B4-BE49-F238E27FC236}">
                <a16:creationId xmlns:a16="http://schemas.microsoft.com/office/drawing/2014/main" id="{B76687F8-AE35-0F48-A97E-C9E77541843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19625" y="1140888"/>
            <a:ext cx="4608514" cy="4701112"/>
          </a:xfrm>
          <a:prstGeom prst="rect">
            <a:avLst/>
          </a:prstGeom>
        </p:spPr>
        <p:txBody>
          <a:bodyPr lIns="108000" tIns="90000" rIns="0" bIns="46800">
            <a:noAutofit/>
          </a:bodyPr>
          <a:lstStyle>
            <a:lvl1pPr marL="514350" indent="-514350">
              <a:buFont typeface="+mj-lt"/>
              <a:buAutoNum type="arabicPeriod"/>
              <a:defRPr baseline="0">
                <a:solidFill>
                  <a:srgbClr val="393B33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 dirty="0"/>
              <a:t>Le projet</a:t>
            </a:r>
          </a:p>
          <a:p>
            <a:pPr lvl="0"/>
            <a:r>
              <a:rPr lang="fr-FR" dirty="0"/>
              <a:t>Présentation</a:t>
            </a:r>
          </a:p>
          <a:p>
            <a:pPr lvl="0"/>
            <a:r>
              <a:rPr lang="fr-FR" dirty="0"/>
              <a:t>Statuts</a:t>
            </a:r>
          </a:p>
          <a:p>
            <a:pPr lvl="0"/>
            <a:endParaRPr lang="fr-FR" dirty="0"/>
          </a:p>
          <a:p>
            <a:pPr lvl="0"/>
            <a:endParaRPr lang="fr-FR" dirty="0"/>
          </a:p>
        </p:txBody>
      </p:sp>
      <p:sp>
        <p:nvSpPr>
          <p:cNvPr id="16" name="Espace réservé du texte 14">
            <a:extLst>
              <a:ext uri="{FF2B5EF4-FFF2-40B4-BE49-F238E27FC236}">
                <a16:creationId xmlns:a16="http://schemas.microsoft.com/office/drawing/2014/main" id="{6CF90422-72C3-B94F-BE68-41944D47C5A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308100" y="1233488"/>
            <a:ext cx="2916238" cy="449509"/>
          </a:xfrm>
          <a:prstGeom prst="rect">
            <a:avLst/>
          </a:prstGeom>
        </p:spPr>
        <p:txBody>
          <a:bodyPr lIns="0" tIns="0" rIns="108000" bIns="0">
            <a:noAutofit/>
          </a:bodyPr>
          <a:lstStyle>
            <a:lvl1pPr marL="0" indent="0" algn="l">
              <a:buFontTx/>
              <a:buNone/>
              <a:defRPr sz="3000" b="1" i="0" baseline="0">
                <a:solidFill>
                  <a:srgbClr val="393B3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fr-FR" dirty="0"/>
              <a:t>Sommaire</a:t>
            </a:r>
          </a:p>
        </p:txBody>
      </p:sp>
    </p:spTree>
    <p:extLst>
      <p:ext uri="{BB962C8B-B14F-4D97-AF65-F5344CB8AC3E}">
        <p14:creationId xmlns:p14="http://schemas.microsoft.com/office/powerpoint/2010/main" val="351000509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texte 12">
            <a:extLst>
              <a:ext uri="{FF2B5EF4-FFF2-40B4-BE49-F238E27FC236}">
                <a16:creationId xmlns:a16="http://schemas.microsoft.com/office/drawing/2014/main" id="{3B0BE5B2-03E3-A74B-844F-E6B44D586D9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71590" y="2086769"/>
            <a:ext cx="6300786" cy="3755231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ts val="1680"/>
              </a:lnSpc>
              <a:buFontTx/>
              <a:buNone/>
              <a:defRPr lang="fr-CH" sz="1400" baseline="0" smtClean="0">
                <a:solidFill>
                  <a:srgbClr val="393B33"/>
                </a:solidFill>
                <a:effectLst/>
                <a:latin typeface="Helvetica" pitchFamily="2" charset="0"/>
              </a:defRPr>
            </a:lvl1pPr>
          </a:lstStyle>
          <a:p>
            <a:r>
              <a:rPr lang="fr-CH" dirty="0">
                <a:effectLst/>
                <a:latin typeface="Helvetica" pitchFamily="2" charset="0"/>
              </a:rPr>
              <a:t>Nos </a:t>
            </a:r>
            <a:r>
              <a:rPr lang="fr-CH" dirty="0" err="1">
                <a:effectLst/>
                <a:latin typeface="Helvetica" pitchFamily="2" charset="0"/>
              </a:rPr>
              <a:t>simporum</a:t>
            </a:r>
            <a:r>
              <a:rPr lang="fr-CH" dirty="0">
                <a:effectLst/>
                <a:latin typeface="Helvetica" pitchFamily="2" charset="0"/>
              </a:rPr>
              <a:t> </a:t>
            </a:r>
            <a:r>
              <a:rPr lang="fr-CH" dirty="0" err="1">
                <a:effectLst/>
                <a:latin typeface="Helvetica" pitchFamily="2" charset="0"/>
              </a:rPr>
              <a:t>vollaut</a:t>
            </a:r>
            <a:r>
              <a:rPr lang="fr-CH" dirty="0">
                <a:effectLst/>
                <a:latin typeface="Helvetica" pitchFamily="2" charset="0"/>
              </a:rPr>
              <a:t> </a:t>
            </a:r>
            <a:r>
              <a:rPr lang="fr-CH" dirty="0" err="1">
                <a:effectLst/>
                <a:latin typeface="Helvetica" pitchFamily="2" charset="0"/>
              </a:rPr>
              <a:t>libustin</a:t>
            </a:r>
            <a:r>
              <a:rPr lang="fr-CH" dirty="0">
                <a:effectLst/>
                <a:latin typeface="Helvetica" pitchFamily="2" charset="0"/>
              </a:rPr>
              <a:t> </a:t>
            </a:r>
            <a:r>
              <a:rPr lang="fr-CH" dirty="0" err="1">
                <a:effectLst/>
                <a:latin typeface="Helvetica" pitchFamily="2" charset="0"/>
              </a:rPr>
              <a:t>reium</a:t>
            </a:r>
            <a:r>
              <a:rPr lang="fr-CH" dirty="0">
                <a:effectLst/>
                <a:latin typeface="Helvetica" pitchFamily="2" charset="0"/>
              </a:rPr>
              <a:t> </a:t>
            </a:r>
            <a:r>
              <a:rPr lang="fr-CH" dirty="0" err="1">
                <a:effectLst/>
                <a:latin typeface="Helvetica" pitchFamily="2" charset="0"/>
              </a:rPr>
              <a:t>hitaestin</a:t>
            </a:r>
            <a:r>
              <a:rPr lang="fr-CH" dirty="0">
                <a:effectLst/>
                <a:latin typeface="Helvetica" pitchFamily="2" charset="0"/>
              </a:rPr>
              <a:t> ex </a:t>
            </a:r>
            <a:r>
              <a:rPr lang="fr-CH" dirty="0" err="1">
                <a:effectLst/>
                <a:latin typeface="Helvetica" pitchFamily="2" charset="0"/>
              </a:rPr>
              <a:t>ea</a:t>
            </a:r>
            <a:r>
              <a:rPr lang="fr-CH" dirty="0">
                <a:effectLst/>
                <a:latin typeface="Helvetica" pitchFamily="2" charset="0"/>
              </a:rPr>
              <a:t> </a:t>
            </a:r>
            <a:r>
              <a:rPr lang="fr-CH" dirty="0" err="1">
                <a:effectLst/>
                <a:latin typeface="Helvetica" pitchFamily="2" charset="0"/>
              </a:rPr>
              <a:t>vel</a:t>
            </a:r>
            <a:r>
              <a:rPr lang="fr-CH" dirty="0">
                <a:effectLst/>
                <a:latin typeface="Helvetica" pitchFamily="2" charset="0"/>
              </a:rPr>
              <a:t> </a:t>
            </a:r>
            <a:r>
              <a:rPr lang="fr-CH" dirty="0" err="1">
                <a:effectLst/>
                <a:latin typeface="Helvetica" pitchFamily="2" charset="0"/>
              </a:rPr>
              <a:t>ipsus</a:t>
            </a:r>
            <a:r>
              <a:rPr lang="fr-CH" dirty="0">
                <a:effectLst/>
                <a:latin typeface="Helvetica" pitchFamily="2" charset="0"/>
              </a:rPr>
              <a:t> </a:t>
            </a:r>
            <a:r>
              <a:rPr lang="fr-CH" dirty="0" err="1">
                <a:effectLst/>
                <a:latin typeface="Helvetica" pitchFamily="2" charset="0"/>
              </a:rPr>
              <a:t>volupta</a:t>
            </a:r>
            <a:r>
              <a:rPr lang="fr-CH" dirty="0">
                <a:effectLst/>
                <a:latin typeface="Helvetica" pitchFamily="2" charset="0"/>
              </a:rPr>
              <a:t> </a:t>
            </a:r>
            <a:r>
              <a:rPr lang="fr-CH" dirty="0" err="1">
                <a:effectLst/>
                <a:latin typeface="Helvetica" pitchFamily="2" charset="0"/>
              </a:rPr>
              <a:t>eratat</a:t>
            </a:r>
            <a:r>
              <a:rPr lang="fr-CH" dirty="0">
                <a:effectLst/>
                <a:latin typeface="Helvetica" pitchFamily="2" charset="0"/>
              </a:rPr>
              <a:t>. Sant </a:t>
            </a:r>
            <a:r>
              <a:rPr lang="fr-CH" dirty="0" err="1">
                <a:effectLst/>
                <a:latin typeface="Helvetica" pitchFamily="2" charset="0"/>
              </a:rPr>
              <a:t>excea</a:t>
            </a:r>
            <a:r>
              <a:rPr lang="fr-CH" dirty="0">
                <a:effectLst/>
                <a:latin typeface="Helvetica" pitchFamily="2" charset="0"/>
              </a:rPr>
              <a:t> </a:t>
            </a:r>
            <a:r>
              <a:rPr lang="fr-CH" dirty="0" err="1">
                <a:effectLst/>
                <a:latin typeface="Helvetica" pitchFamily="2" charset="0"/>
              </a:rPr>
              <a:t>nimil</a:t>
            </a:r>
            <a:r>
              <a:rPr lang="fr-CH" dirty="0">
                <a:effectLst/>
                <a:latin typeface="Helvetica" pitchFamily="2" charset="0"/>
              </a:rPr>
              <a:t> </a:t>
            </a:r>
            <a:r>
              <a:rPr lang="fr-CH" dirty="0" err="1">
                <a:effectLst/>
                <a:latin typeface="Helvetica" pitchFamily="2" charset="0"/>
              </a:rPr>
              <a:t>maximag</a:t>
            </a:r>
            <a:r>
              <a:rPr lang="fr-CH" dirty="0">
                <a:effectLst/>
                <a:latin typeface="Helvetica" pitchFamily="2" charset="0"/>
              </a:rPr>
              <a:t> </a:t>
            </a:r>
            <a:r>
              <a:rPr lang="fr-CH" dirty="0" err="1">
                <a:effectLst/>
                <a:latin typeface="Helvetica" pitchFamily="2" charset="0"/>
              </a:rPr>
              <a:t>nimus</a:t>
            </a:r>
            <a:r>
              <a:rPr lang="fr-CH" dirty="0">
                <a:effectLst/>
                <a:latin typeface="Helvetica" pitchFamily="2" charset="0"/>
              </a:rPr>
              <a:t>, </a:t>
            </a:r>
            <a:r>
              <a:rPr lang="fr-CH" dirty="0" err="1">
                <a:effectLst/>
                <a:latin typeface="Helvetica" pitchFamily="2" charset="0"/>
              </a:rPr>
              <a:t>inusciet</a:t>
            </a:r>
            <a:r>
              <a:rPr lang="fr-CH" dirty="0">
                <a:effectLst/>
                <a:latin typeface="Helvetica" pitchFamily="2" charset="0"/>
              </a:rPr>
              <a:t>, </a:t>
            </a:r>
            <a:r>
              <a:rPr lang="fr-CH" dirty="0" err="1">
                <a:effectLst/>
                <a:latin typeface="Helvetica" pitchFamily="2" charset="0"/>
              </a:rPr>
              <a:t>temporro</a:t>
            </a:r>
            <a:r>
              <a:rPr lang="fr-CH" dirty="0">
                <a:effectLst/>
                <a:latin typeface="Helvetica" pitchFamily="2" charset="0"/>
              </a:rPr>
              <a:t> </a:t>
            </a:r>
            <a:r>
              <a:rPr lang="fr-CH" dirty="0" err="1">
                <a:effectLst/>
                <a:latin typeface="Helvetica" pitchFamily="2" charset="0"/>
              </a:rPr>
              <a:t>omnis</a:t>
            </a:r>
            <a:r>
              <a:rPr lang="fr-CH" dirty="0">
                <a:effectLst/>
                <a:latin typeface="Helvetica" pitchFamily="2" charset="0"/>
              </a:rPr>
              <a:t> </a:t>
            </a:r>
            <a:r>
              <a:rPr lang="fr-CH" dirty="0" err="1">
                <a:effectLst/>
                <a:latin typeface="Helvetica" pitchFamily="2" charset="0"/>
              </a:rPr>
              <a:t>repremp</a:t>
            </a:r>
            <a:r>
              <a:rPr lang="fr-CH" dirty="0">
                <a:effectLst/>
                <a:latin typeface="Helvetica" pitchFamily="2" charset="0"/>
              </a:rPr>
              <a:t> </a:t>
            </a:r>
            <a:r>
              <a:rPr lang="fr-CH" dirty="0" err="1">
                <a:effectLst/>
                <a:latin typeface="Helvetica" pitchFamily="2" charset="0"/>
              </a:rPr>
              <a:t>ossitat</a:t>
            </a:r>
            <a:r>
              <a:rPr lang="fr-CH" dirty="0">
                <a:effectLst/>
                <a:latin typeface="Helvetica" pitchFamily="2" charset="0"/>
              </a:rPr>
              <a:t>.</a:t>
            </a:r>
          </a:p>
          <a:p>
            <a:r>
              <a:rPr lang="fr-CH" dirty="0">
                <a:effectLst/>
                <a:latin typeface="Helvetica" pitchFamily="2" charset="0"/>
              </a:rPr>
              <a:t>Rae </a:t>
            </a:r>
            <a:r>
              <a:rPr lang="fr-CH" dirty="0" err="1">
                <a:effectLst/>
                <a:latin typeface="Helvetica" pitchFamily="2" charset="0"/>
              </a:rPr>
              <a:t>cus</a:t>
            </a:r>
            <a:r>
              <a:rPr lang="fr-CH" dirty="0">
                <a:effectLst/>
                <a:latin typeface="Helvetica" pitchFamily="2" charset="0"/>
              </a:rPr>
              <a:t> </a:t>
            </a:r>
            <a:r>
              <a:rPr lang="fr-CH" dirty="0" err="1">
                <a:effectLst/>
                <a:latin typeface="Helvetica" pitchFamily="2" charset="0"/>
              </a:rPr>
              <a:t>quam</a:t>
            </a:r>
            <a:r>
              <a:rPr lang="fr-CH" dirty="0">
                <a:effectLst/>
                <a:latin typeface="Helvetica" pitchFamily="2" charset="0"/>
              </a:rPr>
              <a:t> </a:t>
            </a:r>
            <a:r>
              <a:rPr lang="fr-CH" dirty="0" err="1">
                <a:effectLst/>
                <a:latin typeface="Helvetica" pitchFamily="2" charset="0"/>
              </a:rPr>
              <a:t>consequae</a:t>
            </a:r>
            <a:r>
              <a:rPr lang="fr-CH" dirty="0">
                <a:effectLst/>
                <a:latin typeface="Helvetica" pitchFamily="2" charset="0"/>
              </a:rPr>
              <a:t> </a:t>
            </a:r>
            <a:r>
              <a:rPr lang="fr-CH" dirty="0" err="1">
                <a:effectLst/>
                <a:latin typeface="Helvetica" pitchFamily="2" charset="0"/>
              </a:rPr>
              <a:t>debitem</a:t>
            </a:r>
            <a:r>
              <a:rPr lang="fr-CH" dirty="0">
                <a:effectLst/>
                <a:latin typeface="Helvetica" pitchFamily="2" charset="0"/>
              </a:rPr>
              <a:t>. </a:t>
            </a:r>
            <a:r>
              <a:rPr lang="fr-CH" dirty="0" err="1">
                <a:effectLst/>
                <a:latin typeface="Helvetica" pitchFamily="2" charset="0"/>
              </a:rPr>
              <a:t>Totam</a:t>
            </a:r>
            <a:r>
              <a:rPr lang="fr-CH" dirty="0">
                <a:effectLst/>
                <a:latin typeface="Helvetica" pitchFamily="2" charset="0"/>
              </a:rPr>
              <a:t> </a:t>
            </a:r>
            <a:r>
              <a:rPr lang="fr-CH" dirty="0" err="1">
                <a:effectLst/>
                <a:latin typeface="Helvetica" pitchFamily="2" charset="0"/>
              </a:rPr>
              <a:t>fugia</a:t>
            </a:r>
            <a:r>
              <a:rPr lang="fr-CH" dirty="0">
                <a:effectLst/>
                <a:latin typeface="Helvetica" pitchFamily="2" charset="0"/>
              </a:rPr>
              <a:t> </a:t>
            </a:r>
            <a:r>
              <a:rPr lang="fr-CH" dirty="0" err="1">
                <a:effectLst/>
                <a:latin typeface="Helvetica" pitchFamily="2" charset="0"/>
              </a:rPr>
              <a:t>volorep</a:t>
            </a:r>
            <a:r>
              <a:rPr lang="fr-CH" dirty="0">
                <a:effectLst/>
                <a:latin typeface="Helvetica" pitchFamily="2" charset="0"/>
              </a:rPr>
              <a:t> </a:t>
            </a:r>
            <a:r>
              <a:rPr lang="fr-CH" dirty="0" err="1">
                <a:effectLst/>
                <a:latin typeface="Helvetica" pitchFamily="2" charset="0"/>
              </a:rPr>
              <a:t>eliqui</a:t>
            </a:r>
            <a:r>
              <a:rPr lang="fr-CH" dirty="0">
                <a:effectLst/>
                <a:latin typeface="Helvetica" pitchFamily="2" charset="0"/>
              </a:rPr>
              <a:t> con </a:t>
            </a:r>
            <a:r>
              <a:rPr lang="fr-CH" dirty="0" err="1">
                <a:effectLst/>
                <a:latin typeface="Helvetica" pitchFamily="2" charset="0"/>
              </a:rPr>
              <a:t>rendam</a:t>
            </a:r>
            <a:r>
              <a:rPr lang="fr-CH" dirty="0">
                <a:effectLst/>
                <a:latin typeface="Helvetica" pitchFamily="2" charset="0"/>
              </a:rPr>
              <a:t> </a:t>
            </a:r>
            <a:r>
              <a:rPr lang="fr-CH" dirty="0" err="1">
                <a:effectLst/>
                <a:latin typeface="Helvetica" pitchFamily="2" charset="0"/>
              </a:rPr>
              <a:t>velit</a:t>
            </a:r>
            <a:r>
              <a:rPr lang="fr-CH" dirty="0">
                <a:effectLst/>
                <a:latin typeface="Helvetica" pitchFamily="2" charset="0"/>
              </a:rPr>
              <a:t> </a:t>
            </a:r>
            <a:r>
              <a:rPr lang="fr-CH" dirty="0" err="1">
                <a:effectLst/>
                <a:latin typeface="Helvetica" pitchFamily="2" charset="0"/>
              </a:rPr>
              <a:t>voluptur</a:t>
            </a:r>
            <a:r>
              <a:rPr lang="fr-CH" dirty="0">
                <a:effectLst/>
                <a:latin typeface="Helvetica" pitchFamily="2" charset="0"/>
              </a:rPr>
              <a:t> </a:t>
            </a:r>
            <a:r>
              <a:rPr lang="fr-CH" dirty="0" err="1">
                <a:effectLst/>
                <a:latin typeface="Helvetica" pitchFamily="2" charset="0"/>
              </a:rPr>
              <a:t>arcia</a:t>
            </a:r>
            <a:r>
              <a:rPr lang="fr-CH" dirty="0">
                <a:effectLst/>
                <a:latin typeface="Helvetica" pitchFamily="2" charset="0"/>
              </a:rPr>
              <a:t> </a:t>
            </a:r>
            <a:r>
              <a:rPr lang="fr-CH" dirty="0" err="1">
                <a:effectLst/>
                <a:latin typeface="Helvetica" pitchFamily="2" charset="0"/>
              </a:rPr>
              <a:t>nime</a:t>
            </a:r>
            <a:r>
              <a:rPr lang="fr-CH" dirty="0">
                <a:effectLst/>
                <a:latin typeface="Helvetica" pitchFamily="2" charset="0"/>
              </a:rPr>
              <a:t> </a:t>
            </a:r>
            <a:r>
              <a:rPr lang="fr-CH" dirty="0" err="1">
                <a:effectLst/>
                <a:latin typeface="Helvetica" pitchFamily="2" charset="0"/>
              </a:rPr>
              <a:t>perias</a:t>
            </a:r>
            <a:r>
              <a:rPr lang="fr-CH" dirty="0">
                <a:effectLst/>
                <a:latin typeface="Helvetica" pitchFamily="2" charset="0"/>
              </a:rPr>
              <a:t> </a:t>
            </a:r>
            <a:r>
              <a:rPr lang="fr-CH" dirty="0" err="1">
                <a:effectLst/>
                <a:latin typeface="Helvetica" pitchFamily="2" charset="0"/>
              </a:rPr>
              <a:t>magnati</a:t>
            </a:r>
            <a:r>
              <a:rPr lang="fr-CH" dirty="0">
                <a:effectLst/>
                <a:latin typeface="Helvetica" pitchFamily="2" charset="0"/>
              </a:rPr>
              <a:t> </a:t>
            </a:r>
            <a:r>
              <a:rPr lang="fr-CH" dirty="0" err="1">
                <a:effectLst/>
                <a:latin typeface="Helvetica" pitchFamily="2" charset="0"/>
              </a:rPr>
              <a:t>ssintorem</a:t>
            </a:r>
            <a:r>
              <a:rPr lang="fr-CH" dirty="0">
                <a:effectLst/>
                <a:latin typeface="Helvetica" pitchFamily="2" charset="0"/>
              </a:rPr>
              <a:t> </a:t>
            </a:r>
            <a:r>
              <a:rPr lang="fr-CH" dirty="0" err="1">
                <a:effectLst/>
                <a:latin typeface="Helvetica" pitchFamily="2" charset="0"/>
              </a:rPr>
              <a:t>quamusciati</a:t>
            </a:r>
            <a:r>
              <a:rPr lang="fr-CH" dirty="0">
                <a:effectLst/>
                <a:latin typeface="Helvetica" pitchFamily="2" charset="0"/>
              </a:rPr>
              <a:t> </a:t>
            </a:r>
            <a:r>
              <a:rPr lang="fr-CH" dirty="0" err="1">
                <a:effectLst/>
                <a:latin typeface="Helvetica" pitchFamily="2" charset="0"/>
              </a:rPr>
              <a:t>consequi</a:t>
            </a:r>
            <a:r>
              <a:rPr lang="fr-CH" dirty="0">
                <a:effectLst/>
                <a:latin typeface="Helvetica" pitchFamily="2" charset="0"/>
              </a:rPr>
              <a:t> tem. Nam, </a:t>
            </a:r>
            <a:r>
              <a:rPr lang="fr-CH" dirty="0" err="1">
                <a:effectLst/>
                <a:latin typeface="Helvetica" pitchFamily="2" charset="0"/>
              </a:rPr>
              <a:t>aut</a:t>
            </a:r>
            <a:r>
              <a:rPr lang="fr-CH" dirty="0">
                <a:effectLst/>
                <a:latin typeface="Helvetica" pitchFamily="2" charset="0"/>
              </a:rPr>
              <a:t> </a:t>
            </a:r>
            <a:r>
              <a:rPr lang="fr-CH" dirty="0" err="1">
                <a:effectLst/>
                <a:latin typeface="Helvetica" pitchFamily="2" charset="0"/>
              </a:rPr>
              <a:t>laborpos</a:t>
            </a:r>
            <a:r>
              <a:rPr lang="fr-CH" dirty="0">
                <a:effectLst/>
                <a:latin typeface="Helvetica" pitchFamily="2" charset="0"/>
              </a:rPr>
              <a:t> </a:t>
            </a:r>
            <a:r>
              <a:rPr lang="fr-CH" dirty="0" err="1">
                <a:effectLst/>
                <a:latin typeface="Helvetica" pitchFamily="2" charset="0"/>
              </a:rPr>
              <a:t>eseque</a:t>
            </a:r>
            <a:r>
              <a:rPr lang="fr-CH" dirty="0">
                <a:effectLst/>
                <a:latin typeface="Helvetica" pitchFamily="2" charset="0"/>
              </a:rPr>
              <a:t> </a:t>
            </a:r>
            <a:r>
              <a:rPr lang="fr-CH" dirty="0" err="1">
                <a:effectLst/>
                <a:latin typeface="Helvetica" pitchFamily="2" charset="0"/>
              </a:rPr>
              <a:t>omnisitibus</a:t>
            </a:r>
            <a:r>
              <a:rPr lang="fr-CH" dirty="0">
                <a:effectLst/>
                <a:latin typeface="Helvetica" pitchFamily="2" charset="0"/>
              </a:rPr>
              <a:t>, tem </a:t>
            </a:r>
            <a:r>
              <a:rPr lang="fr-CH" dirty="0" err="1">
                <a:effectLst/>
                <a:latin typeface="Helvetica" pitchFamily="2" charset="0"/>
              </a:rPr>
              <a:t>veribus</a:t>
            </a:r>
            <a:r>
              <a:rPr lang="fr-CH" dirty="0">
                <a:effectLst/>
                <a:latin typeface="Helvetica" pitchFamily="2" charset="0"/>
              </a:rPr>
              <a:t> </a:t>
            </a:r>
            <a:r>
              <a:rPr lang="fr-CH" dirty="0" err="1">
                <a:effectLst/>
                <a:latin typeface="Helvetica" pitchFamily="2" charset="0"/>
              </a:rPr>
              <a:t>perrum</a:t>
            </a:r>
            <a:r>
              <a:rPr lang="fr-CH" dirty="0">
                <a:effectLst/>
                <a:latin typeface="Helvetica" pitchFamily="2" charset="0"/>
              </a:rPr>
              <a:t> qui non </a:t>
            </a:r>
            <a:r>
              <a:rPr lang="fr-CH" dirty="0" err="1">
                <a:effectLst/>
                <a:latin typeface="Helvetica" pitchFamily="2" charset="0"/>
              </a:rPr>
              <a:t>num</a:t>
            </a:r>
            <a:r>
              <a:rPr lang="fr-CH" dirty="0">
                <a:effectLst/>
                <a:latin typeface="Helvetica" pitchFamily="2" charset="0"/>
              </a:rPr>
              <a:t> </a:t>
            </a:r>
            <a:r>
              <a:rPr lang="fr-CH" dirty="0" err="1">
                <a:effectLst/>
                <a:latin typeface="Helvetica" pitchFamily="2" charset="0"/>
              </a:rPr>
              <a:t>exeroriatem</a:t>
            </a:r>
            <a:r>
              <a:rPr lang="fr-CH" dirty="0">
                <a:effectLst/>
                <a:latin typeface="Helvetica" pitchFamily="2" charset="0"/>
              </a:rPr>
              <a:t> </a:t>
            </a:r>
            <a:r>
              <a:rPr lang="fr-CH" dirty="0" err="1">
                <a:effectLst/>
                <a:latin typeface="Helvetica" pitchFamily="2" charset="0"/>
              </a:rPr>
              <a:t>voluptate</a:t>
            </a:r>
            <a:r>
              <a:rPr lang="fr-CH" dirty="0">
                <a:effectLst/>
                <a:latin typeface="Helvetica" pitchFamily="2" charset="0"/>
              </a:rPr>
              <a:t> </a:t>
            </a:r>
            <a:r>
              <a:rPr lang="fr-CH" dirty="0" err="1">
                <a:effectLst/>
                <a:latin typeface="Helvetica" pitchFamily="2" charset="0"/>
              </a:rPr>
              <a:t>eiuntem</a:t>
            </a:r>
            <a:r>
              <a:rPr lang="fr-CH" dirty="0">
                <a:effectLst/>
                <a:latin typeface="Helvetica" pitchFamily="2" charset="0"/>
              </a:rPr>
              <a:t> </a:t>
            </a:r>
            <a:r>
              <a:rPr lang="fr-CH" dirty="0" err="1">
                <a:effectLst/>
                <a:latin typeface="Helvetica" pitchFamily="2" charset="0"/>
              </a:rPr>
              <a:t>aut</a:t>
            </a:r>
            <a:r>
              <a:rPr lang="fr-CH" dirty="0">
                <a:effectLst/>
                <a:latin typeface="Helvetica" pitchFamily="2" charset="0"/>
              </a:rPr>
              <a:t> </a:t>
            </a:r>
            <a:r>
              <a:rPr lang="fr-CH" dirty="0" err="1">
                <a:effectLst/>
                <a:latin typeface="Helvetica" pitchFamily="2" charset="0"/>
              </a:rPr>
              <a:t>quis</a:t>
            </a:r>
            <a:r>
              <a:rPr lang="fr-CH" dirty="0">
                <a:effectLst/>
                <a:latin typeface="Helvetica" pitchFamily="2" charset="0"/>
              </a:rPr>
              <a:t> </a:t>
            </a:r>
            <a:r>
              <a:rPr lang="fr-CH" dirty="0" err="1">
                <a:effectLst/>
                <a:latin typeface="Helvetica" pitchFamily="2" charset="0"/>
              </a:rPr>
              <a:t>quam</a:t>
            </a:r>
            <a:r>
              <a:rPr lang="fr-CH" dirty="0">
                <a:effectLst/>
                <a:latin typeface="Helvetica" pitchFamily="2" charset="0"/>
              </a:rPr>
              <a:t> ut </a:t>
            </a:r>
            <a:r>
              <a:rPr lang="fr-CH" dirty="0" err="1">
                <a:effectLst/>
                <a:latin typeface="Helvetica" pitchFamily="2" charset="0"/>
              </a:rPr>
              <a:t>earit</a:t>
            </a:r>
            <a:r>
              <a:rPr lang="fr-CH" dirty="0">
                <a:effectLst/>
                <a:latin typeface="Helvetica" pitchFamily="2" charset="0"/>
              </a:rPr>
              <a:t>, idem </a:t>
            </a:r>
            <a:r>
              <a:rPr lang="fr-CH" dirty="0" err="1">
                <a:effectLst/>
                <a:latin typeface="Helvetica" pitchFamily="2" charset="0"/>
              </a:rPr>
              <a:t>iur</a:t>
            </a:r>
            <a:r>
              <a:rPr lang="fr-CH" dirty="0">
                <a:effectLst/>
                <a:latin typeface="Helvetica" pitchFamily="2" charset="0"/>
              </a:rPr>
              <a:t> as </a:t>
            </a:r>
            <a:r>
              <a:rPr lang="fr-CH" dirty="0" err="1">
                <a:effectLst/>
                <a:latin typeface="Helvetica" pitchFamily="2" charset="0"/>
              </a:rPr>
              <a:t>dolupis</a:t>
            </a:r>
            <a:r>
              <a:rPr lang="fr-CH" dirty="0">
                <a:effectLst/>
                <a:latin typeface="Helvetica" pitchFamily="2" charset="0"/>
              </a:rPr>
              <a:t> mi, et, </a:t>
            </a:r>
            <a:r>
              <a:rPr lang="fr-CH" dirty="0" err="1">
                <a:effectLst/>
                <a:latin typeface="Helvetica" pitchFamily="2" charset="0"/>
              </a:rPr>
              <a:t>nistiost</a:t>
            </a:r>
            <a:r>
              <a:rPr lang="fr-CH" dirty="0">
                <a:effectLst/>
                <a:latin typeface="Helvetica" pitchFamily="2" charset="0"/>
              </a:rPr>
              <a:t> </a:t>
            </a:r>
            <a:r>
              <a:rPr lang="fr-CH" dirty="0" err="1">
                <a:effectLst/>
                <a:latin typeface="Helvetica" pitchFamily="2" charset="0"/>
              </a:rPr>
              <a:t>lam</a:t>
            </a:r>
            <a:r>
              <a:rPr lang="fr-CH" dirty="0">
                <a:effectLst/>
                <a:latin typeface="Helvetica" pitchFamily="2" charset="0"/>
              </a:rPr>
              <a:t> </a:t>
            </a:r>
            <a:r>
              <a:rPr lang="fr-CH" dirty="0" err="1">
                <a:effectLst/>
                <a:latin typeface="Helvetica" pitchFamily="2" charset="0"/>
              </a:rPr>
              <a:t>quam</a:t>
            </a:r>
            <a:r>
              <a:rPr lang="fr-CH" dirty="0">
                <a:effectLst/>
                <a:latin typeface="Helvetica" pitchFamily="2" charset="0"/>
              </a:rPr>
              <a:t> </a:t>
            </a:r>
            <a:r>
              <a:rPr lang="fr-CH" dirty="0" err="1">
                <a:effectLst/>
                <a:latin typeface="Helvetica" pitchFamily="2" charset="0"/>
              </a:rPr>
              <a:t>vero</a:t>
            </a:r>
            <a:r>
              <a:rPr lang="fr-CH" dirty="0">
                <a:effectLst/>
                <a:latin typeface="Helvetica" pitchFamily="2" charset="0"/>
              </a:rPr>
              <a:t> </a:t>
            </a:r>
            <a:r>
              <a:rPr lang="fr-CH" dirty="0" err="1">
                <a:effectLst/>
                <a:latin typeface="Helvetica" pitchFamily="2" charset="0"/>
              </a:rPr>
              <a:t>vellum</a:t>
            </a:r>
            <a:r>
              <a:rPr lang="fr-CH" dirty="0">
                <a:effectLst/>
                <a:latin typeface="Helvetica" pitchFamily="2" charset="0"/>
              </a:rPr>
              <a:t> </a:t>
            </a:r>
            <a:r>
              <a:rPr lang="fr-CH" dirty="0" err="1">
                <a:effectLst/>
                <a:latin typeface="Helvetica" pitchFamily="2" charset="0"/>
              </a:rPr>
              <a:t>voluptam</a:t>
            </a:r>
            <a:r>
              <a:rPr lang="fr-CH" dirty="0">
                <a:effectLst/>
                <a:latin typeface="Helvetica" pitchFamily="2" charset="0"/>
              </a:rPr>
              <a:t> </a:t>
            </a:r>
            <a:r>
              <a:rPr lang="fr-CH" dirty="0" err="1">
                <a:effectLst/>
                <a:latin typeface="Helvetica" pitchFamily="2" charset="0"/>
              </a:rPr>
              <a:t>volore</a:t>
            </a:r>
            <a:r>
              <a:rPr lang="fr-CH" dirty="0">
                <a:effectLst/>
                <a:latin typeface="Helvetica" pitchFamily="2" charset="0"/>
              </a:rPr>
              <a:t> et </a:t>
            </a:r>
            <a:r>
              <a:rPr lang="fr-CH" dirty="0" err="1">
                <a:effectLst/>
                <a:latin typeface="Helvetica" pitchFamily="2" charset="0"/>
              </a:rPr>
              <a:t>diti</a:t>
            </a:r>
            <a:r>
              <a:rPr lang="fr-CH" dirty="0">
                <a:effectLst/>
                <a:latin typeface="Helvetica" pitchFamily="2" charset="0"/>
              </a:rPr>
              <a:t> vit </a:t>
            </a:r>
            <a:r>
              <a:rPr lang="fr-CH" dirty="0" err="1">
                <a:effectLst/>
                <a:latin typeface="Helvetica" pitchFamily="2" charset="0"/>
              </a:rPr>
              <a:t>estrum</a:t>
            </a:r>
            <a:r>
              <a:rPr lang="fr-CH" dirty="0">
                <a:effectLst/>
                <a:latin typeface="Helvetica" pitchFamily="2" charset="0"/>
              </a:rPr>
              <a:t> </a:t>
            </a:r>
            <a:r>
              <a:rPr lang="fr-CH" dirty="0" err="1">
                <a:effectLst/>
                <a:latin typeface="Helvetica" pitchFamily="2" charset="0"/>
              </a:rPr>
              <a:t>volum</a:t>
            </a:r>
            <a:r>
              <a:rPr lang="fr-CH" dirty="0">
                <a:effectLst/>
                <a:latin typeface="Helvetica" pitchFamily="2" charset="0"/>
              </a:rPr>
              <a:t> </a:t>
            </a:r>
            <a:r>
              <a:rPr lang="fr-CH" dirty="0" err="1">
                <a:effectLst/>
                <a:latin typeface="Helvetica" pitchFamily="2" charset="0"/>
              </a:rPr>
              <a:t>lania</a:t>
            </a:r>
            <a:r>
              <a:rPr lang="fr-CH" dirty="0">
                <a:effectLst/>
                <a:latin typeface="Helvetica" pitchFamily="2" charset="0"/>
              </a:rPr>
              <a:t> </a:t>
            </a:r>
            <a:r>
              <a:rPr lang="fr-CH" dirty="0" err="1">
                <a:effectLst/>
                <a:latin typeface="Helvetica" pitchFamily="2" charset="0"/>
              </a:rPr>
              <a:t>idis</a:t>
            </a:r>
            <a:r>
              <a:rPr lang="fr-CH" dirty="0">
                <a:effectLst/>
                <a:latin typeface="Helvetica" pitchFamily="2" charset="0"/>
              </a:rPr>
              <a:t> </a:t>
            </a:r>
            <a:r>
              <a:rPr lang="fr-CH" dirty="0" err="1">
                <a:effectLst/>
                <a:latin typeface="Helvetica" pitchFamily="2" charset="0"/>
              </a:rPr>
              <a:t>nusdaeris</a:t>
            </a:r>
            <a:r>
              <a:rPr lang="fr-CH" dirty="0">
                <a:effectLst/>
                <a:latin typeface="Helvetica" pitchFamily="2" charset="0"/>
              </a:rPr>
              <a:t> </a:t>
            </a:r>
            <a:r>
              <a:rPr lang="fr-CH" dirty="0" err="1">
                <a:effectLst/>
                <a:latin typeface="Helvetica" pitchFamily="2" charset="0"/>
              </a:rPr>
              <a:t>ipsant</a:t>
            </a:r>
            <a:r>
              <a:rPr lang="fr-CH" dirty="0">
                <a:effectLst/>
                <a:latin typeface="Helvetica" pitchFamily="2" charset="0"/>
              </a:rPr>
              <a:t> </a:t>
            </a:r>
            <a:r>
              <a:rPr lang="fr-CH" dirty="0" err="1">
                <a:effectLst/>
                <a:latin typeface="Helvetica" pitchFamily="2" charset="0"/>
              </a:rPr>
              <a:t>verum</a:t>
            </a:r>
            <a:r>
              <a:rPr lang="fr-CH" dirty="0">
                <a:effectLst/>
                <a:latin typeface="Helvetica" pitchFamily="2" charset="0"/>
              </a:rPr>
              <a:t> </a:t>
            </a:r>
            <a:r>
              <a:rPr lang="fr-CH" dirty="0" err="1">
                <a:effectLst/>
                <a:latin typeface="Helvetica" pitchFamily="2" charset="0"/>
              </a:rPr>
              <a:t>ressed</a:t>
            </a:r>
            <a:r>
              <a:rPr lang="fr-CH" dirty="0">
                <a:effectLst/>
                <a:latin typeface="Helvetica" pitchFamily="2" charset="0"/>
              </a:rPr>
              <a:t> </a:t>
            </a:r>
            <a:r>
              <a:rPr lang="fr-CH" dirty="0" err="1">
                <a:effectLst/>
                <a:latin typeface="Helvetica" pitchFamily="2" charset="0"/>
              </a:rPr>
              <a:t>esto</a:t>
            </a:r>
            <a:r>
              <a:rPr lang="fr-CH" dirty="0">
                <a:effectLst/>
                <a:latin typeface="Helvetica" pitchFamily="2" charset="0"/>
              </a:rPr>
              <a:t> </a:t>
            </a:r>
            <a:r>
              <a:rPr lang="fr-CH" dirty="0" err="1">
                <a:effectLst/>
                <a:latin typeface="Helvetica" pitchFamily="2" charset="0"/>
              </a:rPr>
              <a:t>comnist</a:t>
            </a:r>
            <a:r>
              <a:rPr lang="fr-CH" dirty="0">
                <a:effectLst/>
                <a:latin typeface="Helvetica" pitchFamily="2" charset="0"/>
              </a:rPr>
              <a:t> lit pro </a:t>
            </a:r>
            <a:r>
              <a:rPr lang="fr-CH" dirty="0" err="1">
                <a:effectLst/>
                <a:latin typeface="Helvetica" pitchFamily="2" charset="0"/>
              </a:rPr>
              <a:t>occupta</a:t>
            </a:r>
            <a:r>
              <a:rPr lang="fr-CH" dirty="0">
                <a:effectLst/>
                <a:latin typeface="Helvetica" pitchFamily="2" charset="0"/>
              </a:rPr>
              <a:t> </a:t>
            </a:r>
            <a:r>
              <a:rPr lang="fr-CH" dirty="0" err="1">
                <a:effectLst/>
                <a:latin typeface="Helvetica" pitchFamily="2" charset="0"/>
              </a:rPr>
              <a:t>voloriat</a:t>
            </a:r>
            <a:r>
              <a:rPr lang="fr-CH" dirty="0">
                <a:effectLst/>
                <a:latin typeface="Helvetica" pitchFamily="2" charset="0"/>
              </a:rPr>
              <a:t>.</a:t>
            </a:r>
          </a:p>
          <a:p>
            <a:r>
              <a:rPr lang="fr-CH" dirty="0" err="1">
                <a:effectLst/>
                <a:latin typeface="Helvetica" pitchFamily="2" charset="0"/>
              </a:rPr>
              <a:t>Faccus</a:t>
            </a:r>
            <a:r>
              <a:rPr lang="fr-CH" dirty="0">
                <a:effectLst/>
                <a:latin typeface="Helvetica" pitchFamily="2" charset="0"/>
              </a:rPr>
              <a:t> </a:t>
            </a:r>
            <a:r>
              <a:rPr lang="fr-CH" dirty="0" err="1">
                <a:effectLst/>
                <a:latin typeface="Helvetica" pitchFamily="2" charset="0"/>
              </a:rPr>
              <a:t>nihicilliam</a:t>
            </a:r>
            <a:r>
              <a:rPr lang="fr-CH" dirty="0">
                <a:effectLst/>
                <a:latin typeface="Helvetica" pitchFamily="2" charset="0"/>
              </a:rPr>
              <a:t> </a:t>
            </a:r>
            <a:r>
              <a:rPr lang="fr-CH" dirty="0" err="1">
                <a:effectLst/>
                <a:latin typeface="Helvetica" pitchFamily="2" charset="0"/>
              </a:rPr>
              <a:t>recum</a:t>
            </a:r>
            <a:r>
              <a:rPr lang="fr-CH" dirty="0">
                <a:effectLst/>
                <a:latin typeface="Helvetica" pitchFamily="2" charset="0"/>
              </a:rPr>
              <a:t> </a:t>
            </a:r>
            <a:r>
              <a:rPr lang="fr-CH" dirty="0" err="1">
                <a:effectLst/>
                <a:latin typeface="Helvetica" pitchFamily="2" charset="0"/>
              </a:rPr>
              <a:t>explit</a:t>
            </a:r>
            <a:r>
              <a:rPr lang="fr-CH" dirty="0">
                <a:effectLst/>
                <a:latin typeface="Helvetica" pitchFamily="2" charset="0"/>
              </a:rPr>
              <a:t> </a:t>
            </a:r>
            <a:r>
              <a:rPr lang="fr-CH" dirty="0" err="1">
                <a:effectLst/>
                <a:latin typeface="Helvetica" pitchFamily="2" charset="0"/>
              </a:rPr>
              <a:t>aut</a:t>
            </a:r>
            <a:r>
              <a:rPr lang="fr-CH" dirty="0">
                <a:effectLst/>
                <a:latin typeface="Helvetica" pitchFamily="2" charset="0"/>
              </a:rPr>
              <a:t> </a:t>
            </a:r>
            <a:r>
              <a:rPr lang="fr-CH" dirty="0" err="1">
                <a:effectLst/>
                <a:latin typeface="Helvetica" pitchFamily="2" charset="0"/>
              </a:rPr>
              <a:t>molorit</a:t>
            </a:r>
            <a:r>
              <a:rPr lang="fr-CH" dirty="0">
                <a:effectLst/>
                <a:latin typeface="Helvetica" pitchFamily="2" charset="0"/>
              </a:rPr>
              <a:t> rem </a:t>
            </a:r>
            <a:r>
              <a:rPr lang="fr-CH" dirty="0" err="1">
                <a:effectLst/>
                <a:latin typeface="Helvetica" pitchFamily="2" charset="0"/>
              </a:rPr>
              <a:t>faceperum</a:t>
            </a:r>
            <a:r>
              <a:rPr lang="fr-CH" dirty="0">
                <a:effectLst/>
                <a:latin typeface="Helvetica" pitchFamily="2" charset="0"/>
              </a:rPr>
              <a:t> </a:t>
            </a:r>
            <a:r>
              <a:rPr lang="fr-CH" dirty="0" err="1">
                <a:effectLst/>
                <a:latin typeface="Helvetica" pitchFamily="2" charset="0"/>
              </a:rPr>
              <a:t>ilique</a:t>
            </a:r>
            <a:r>
              <a:rPr lang="fr-CH" dirty="0">
                <a:effectLst/>
                <a:latin typeface="Helvetica" pitchFamily="2" charset="0"/>
              </a:rPr>
              <a:t> </a:t>
            </a:r>
            <a:r>
              <a:rPr lang="fr-CH" dirty="0" err="1">
                <a:effectLst/>
                <a:latin typeface="Helvetica" pitchFamily="2" charset="0"/>
              </a:rPr>
              <a:t>doloratibus</a:t>
            </a:r>
            <a:r>
              <a:rPr lang="fr-CH" dirty="0">
                <a:effectLst/>
                <a:latin typeface="Helvetica" pitchFamily="2" charset="0"/>
              </a:rPr>
              <a:t> </a:t>
            </a:r>
            <a:r>
              <a:rPr lang="fr-CH" dirty="0" err="1">
                <a:effectLst/>
                <a:latin typeface="Helvetica" pitchFamily="2" charset="0"/>
              </a:rPr>
              <a:t>is</a:t>
            </a:r>
            <a:r>
              <a:rPr lang="fr-CH" dirty="0">
                <a:effectLst/>
                <a:latin typeface="Helvetica" pitchFamily="2" charset="0"/>
              </a:rPr>
              <a:t> </a:t>
            </a:r>
            <a:r>
              <a:rPr lang="fr-CH" dirty="0" err="1">
                <a:effectLst/>
                <a:latin typeface="Helvetica" pitchFamily="2" charset="0"/>
              </a:rPr>
              <a:t>volupta</a:t>
            </a:r>
            <a:r>
              <a:rPr lang="fr-CH" dirty="0">
                <a:effectLst/>
                <a:latin typeface="Helvetica" pitchFamily="2" charset="0"/>
              </a:rPr>
              <a:t> </a:t>
            </a:r>
            <a:r>
              <a:rPr lang="fr-CH" dirty="0" err="1">
                <a:effectLst/>
                <a:latin typeface="Helvetica" pitchFamily="2" charset="0"/>
              </a:rPr>
              <a:t>dolor</a:t>
            </a:r>
            <a:r>
              <a:rPr lang="fr-CH" dirty="0">
                <a:effectLst/>
                <a:latin typeface="Helvetica" pitchFamily="2" charset="0"/>
              </a:rPr>
              <a:t> </a:t>
            </a:r>
            <a:r>
              <a:rPr lang="fr-CH" dirty="0" err="1">
                <a:effectLst/>
                <a:latin typeface="Helvetica" pitchFamily="2" charset="0"/>
              </a:rPr>
              <a:t>sapientis</a:t>
            </a:r>
            <a:r>
              <a:rPr lang="fr-CH" dirty="0">
                <a:effectLst/>
                <a:latin typeface="Helvetica" pitchFamily="2" charset="0"/>
              </a:rPr>
              <a:t> </a:t>
            </a:r>
            <a:r>
              <a:rPr lang="fr-CH" dirty="0" err="1">
                <a:effectLst/>
                <a:latin typeface="Helvetica" pitchFamily="2" charset="0"/>
              </a:rPr>
              <a:t>asin</a:t>
            </a:r>
            <a:r>
              <a:rPr lang="fr-CH" dirty="0">
                <a:effectLst/>
                <a:latin typeface="Helvetica" pitchFamily="2" charset="0"/>
              </a:rPr>
              <a:t> ra </a:t>
            </a:r>
            <a:r>
              <a:rPr lang="fr-CH" dirty="0" err="1">
                <a:effectLst/>
                <a:latin typeface="Helvetica" pitchFamily="2" charset="0"/>
              </a:rPr>
              <a:t>voluptam</a:t>
            </a:r>
            <a:r>
              <a:rPr lang="fr-CH" dirty="0">
                <a:effectLst/>
                <a:latin typeface="Helvetica" pitchFamily="2" charset="0"/>
              </a:rPr>
              <a:t> </a:t>
            </a:r>
            <a:r>
              <a:rPr lang="fr-CH" dirty="0" err="1">
                <a:effectLst/>
                <a:latin typeface="Helvetica" pitchFamily="2" charset="0"/>
              </a:rPr>
              <a:t>fugia</a:t>
            </a:r>
            <a:r>
              <a:rPr lang="fr-CH" dirty="0">
                <a:effectLst/>
                <a:latin typeface="Helvetica" pitchFamily="2" charset="0"/>
              </a:rPr>
              <a:t> </a:t>
            </a:r>
            <a:r>
              <a:rPr lang="fr-CH" dirty="0" err="1">
                <a:effectLst/>
                <a:latin typeface="Helvetica" pitchFamily="2" charset="0"/>
              </a:rPr>
              <a:t>sectas</a:t>
            </a:r>
            <a:r>
              <a:rPr lang="fr-CH" dirty="0">
                <a:effectLst/>
                <a:latin typeface="Helvetica" pitchFamily="2" charset="0"/>
              </a:rPr>
              <a:t> </a:t>
            </a:r>
            <a:r>
              <a:rPr lang="fr-CH" dirty="0" err="1">
                <a:effectLst/>
                <a:latin typeface="Helvetica" pitchFamily="2" charset="0"/>
              </a:rPr>
              <a:t>quiae</a:t>
            </a:r>
            <a:r>
              <a:rPr lang="fr-CH" dirty="0">
                <a:effectLst/>
                <a:latin typeface="Helvetica" pitchFamily="2" charset="0"/>
              </a:rPr>
              <a:t>.</a:t>
            </a:r>
            <a:endParaRPr lang="fr-FR" dirty="0"/>
          </a:p>
        </p:txBody>
      </p:sp>
      <p:sp>
        <p:nvSpPr>
          <p:cNvPr id="8" name="Espace réservé du texte 14">
            <a:extLst>
              <a:ext uri="{FF2B5EF4-FFF2-40B4-BE49-F238E27FC236}">
                <a16:creationId xmlns:a16="http://schemas.microsoft.com/office/drawing/2014/main" id="{8A5B5DC2-AAAB-644C-A414-D5CC88501C1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71588" y="1233487"/>
            <a:ext cx="9648825" cy="510140"/>
          </a:xfrm>
          <a:prstGeom prst="rect">
            <a:avLst/>
          </a:prstGeom>
        </p:spPr>
        <p:txBody>
          <a:bodyPr wrap="square" lIns="0">
            <a:spAutoFit/>
          </a:bodyPr>
          <a:lstStyle>
            <a:lvl1pPr marL="0" indent="0">
              <a:buFontTx/>
              <a:buNone/>
              <a:defRPr sz="3000" b="1" i="0" baseline="0">
                <a:solidFill>
                  <a:srgbClr val="393B33"/>
                </a:solidFill>
                <a:latin typeface="Helvetica" pitchFamily="2" charset="0"/>
              </a:defRPr>
            </a:lvl1pPr>
          </a:lstStyle>
          <a:p>
            <a:pPr lvl="0"/>
            <a:r>
              <a:rPr lang="fr-FR" dirty="0"/>
              <a:t>Titre du contenu</a:t>
            </a:r>
          </a:p>
        </p:txBody>
      </p:sp>
      <p:sp>
        <p:nvSpPr>
          <p:cNvPr id="5" name="Espace réservé du texte 2">
            <a:extLst>
              <a:ext uri="{FF2B5EF4-FFF2-40B4-BE49-F238E27FC236}">
                <a16:creationId xmlns:a16="http://schemas.microsoft.com/office/drawing/2014/main" id="{DF5FEEAD-5908-F34A-A830-EE812AA2F61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271588" y="-498588"/>
            <a:ext cx="4424114" cy="299286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buFontTx/>
              <a:buNone/>
              <a:defRPr sz="1000" b="0" i="0" kern="1700" cap="all" spc="200" baseline="0">
                <a:solidFill>
                  <a:srgbClr val="E1251B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 dirty="0"/>
              <a:t>Sur titre</a:t>
            </a:r>
          </a:p>
        </p:txBody>
      </p:sp>
    </p:spTree>
    <p:extLst>
      <p:ext uri="{BB962C8B-B14F-4D97-AF65-F5344CB8AC3E}">
        <p14:creationId xmlns:p14="http://schemas.microsoft.com/office/powerpoint/2010/main" val="5084655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5904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e + Chiff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F0A2023-1A69-DA45-BAAB-26D7CD72EEFD}"/>
              </a:ext>
            </a:extLst>
          </p:cNvPr>
          <p:cNvSpPr/>
          <p:nvPr userDrawn="1"/>
        </p:nvSpPr>
        <p:spPr>
          <a:xfrm>
            <a:off x="7967663" y="0"/>
            <a:ext cx="4224337" cy="6858000"/>
          </a:xfrm>
          <a:prstGeom prst="rect">
            <a:avLst/>
          </a:prstGeom>
          <a:solidFill>
            <a:srgbClr val="E125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5" name="Espace réservé du texte 34">
            <a:extLst>
              <a:ext uri="{FF2B5EF4-FFF2-40B4-BE49-F238E27FC236}">
                <a16:creationId xmlns:a16="http://schemas.microsoft.com/office/drawing/2014/main" id="{4F9A443E-9A7A-0842-9341-1F409E812DE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813800" y="2060856"/>
            <a:ext cx="2486025" cy="632638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4300" b="1" i="0" baseline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fr-FR" dirty="0"/>
              <a:t>20%</a:t>
            </a:r>
          </a:p>
        </p:txBody>
      </p:sp>
      <p:sp>
        <p:nvSpPr>
          <p:cNvPr id="39" name="Espace réservé du texte 38">
            <a:extLst>
              <a:ext uri="{FF2B5EF4-FFF2-40B4-BE49-F238E27FC236}">
                <a16:creationId xmlns:a16="http://schemas.microsoft.com/office/drawing/2014/main" id="{927D9A65-1DF2-FA46-8DFC-7F7A75445B2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067007" y="2807027"/>
            <a:ext cx="1979612" cy="63263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1440"/>
              </a:lnSpc>
              <a:buFontTx/>
              <a:buNone/>
              <a:defRPr sz="1200" baseline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fr-CH" dirty="0">
                <a:effectLst/>
                <a:latin typeface="Helvetica" pitchFamily="2" charset="0"/>
              </a:rPr>
              <a:t>Nos </a:t>
            </a:r>
            <a:r>
              <a:rPr lang="fr-CH" dirty="0" err="1">
                <a:effectLst/>
                <a:latin typeface="Helvetica" pitchFamily="2" charset="0"/>
              </a:rPr>
              <a:t>simporum</a:t>
            </a:r>
            <a:r>
              <a:rPr lang="fr-CH" dirty="0">
                <a:effectLst/>
                <a:latin typeface="Helvetica" pitchFamily="2" charset="0"/>
              </a:rPr>
              <a:t> </a:t>
            </a:r>
            <a:r>
              <a:rPr lang="fr-CH" dirty="0" err="1">
                <a:effectLst/>
                <a:latin typeface="Helvetica" pitchFamily="2" charset="0"/>
              </a:rPr>
              <a:t>vollaut</a:t>
            </a:r>
            <a:r>
              <a:rPr lang="fr-CH" dirty="0">
                <a:effectLst/>
                <a:latin typeface="Helvetica" pitchFamily="2" charset="0"/>
              </a:rPr>
              <a:t> </a:t>
            </a:r>
            <a:r>
              <a:rPr lang="fr-CH" dirty="0" err="1">
                <a:effectLst/>
                <a:latin typeface="Helvetica" pitchFamily="2" charset="0"/>
              </a:rPr>
              <a:t>libustin</a:t>
            </a:r>
            <a:r>
              <a:rPr lang="fr-CH" dirty="0">
                <a:effectLst/>
                <a:latin typeface="Helvetica" pitchFamily="2" charset="0"/>
              </a:rPr>
              <a:t> </a:t>
            </a:r>
            <a:r>
              <a:rPr lang="fr-CH" dirty="0" err="1">
                <a:effectLst/>
                <a:latin typeface="Helvetica" pitchFamily="2" charset="0"/>
              </a:rPr>
              <a:t>reium</a:t>
            </a:r>
            <a:r>
              <a:rPr lang="fr-CH" dirty="0">
                <a:effectLst/>
                <a:latin typeface="Helvetica" pitchFamily="2" charset="0"/>
              </a:rPr>
              <a:t> </a:t>
            </a:r>
            <a:r>
              <a:rPr lang="fr-CH" dirty="0" err="1">
                <a:effectLst/>
                <a:latin typeface="Helvetica" pitchFamily="2" charset="0"/>
              </a:rPr>
              <a:t>fdhitaestin</a:t>
            </a:r>
            <a:r>
              <a:rPr lang="fr-CH" dirty="0">
                <a:effectLst/>
                <a:latin typeface="Helvetica" pitchFamily="2" charset="0"/>
              </a:rPr>
              <a:t> ex </a:t>
            </a:r>
            <a:r>
              <a:rPr lang="fr-CH" dirty="0" err="1">
                <a:effectLst/>
                <a:latin typeface="Helvetica" pitchFamily="2" charset="0"/>
              </a:rPr>
              <a:t>ea</a:t>
            </a:r>
            <a:r>
              <a:rPr lang="fr-CH" dirty="0">
                <a:effectLst/>
                <a:latin typeface="Helvetica" pitchFamily="2" charset="0"/>
              </a:rPr>
              <a:t> </a:t>
            </a:r>
            <a:r>
              <a:rPr lang="fr-CH" dirty="0" err="1">
                <a:effectLst/>
                <a:latin typeface="Helvetica" pitchFamily="2" charset="0"/>
              </a:rPr>
              <a:t>veolupta</a:t>
            </a:r>
            <a:endParaRPr lang="fr-CH" dirty="0">
              <a:effectLst/>
              <a:latin typeface="Helvetica" pitchFamily="2" charset="0"/>
            </a:endParaRPr>
          </a:p>
        </p:txBody>
      </p:sp>
      <p:sp>
        <p:nvSpPr>
          <p:cNvPr id="21" name="Espace réservé du texte 34">
            <a:extLst>
              <a:ext uri="{FF2B5EF4-FFF2-40B4-BE49-F238E27FC236}">
                <a16:creationId xmlns:a16="http://schemas.microsoft.com/office/drawing/2014/main" id="{995134D7-F5CE-E443-9B33-0B730D930D5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813800" y="3810141"/>
            <a:ext cx="2486025" cy="632638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4300" b="1" i="0" baseline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fr-FR" dirty="0"/>
              <a:t>20%</a:t>
            </a:r>
          </a:p>
        </p:txBody>
      </p:sp>
      <p:sp>
        <p:nvSpPr>
          <p:cNvPr id="22" name="Espace réservé du texte 38">
            <a:extLst>
              <a:ext uri="{FF2B5EF4-FFF2-40B4-BE49-F238E27FC236}">
                <a16:creationId xmlns:a16="http://schemas.microsoft.com/office/drawing/2014/main" id="{8FC6948B-3981-E145-8CF0-64459AA743D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067007" y="4561504"/>
            <a:ext cx="1979612" cy="63263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1440"/>
              </a:lnSpc>
              <a:buFontTx/>
              <a:buNone/>
              <a:defRPr sz="1200" baseline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fr-CH" dirty="0">
                <a:effectLst/>
                <a:latin typeface="Helvetica" pitchFamily="2" charset="0"/>
              </a:rPr>
              <a:t>Nos </a:t>
            </a:r>
            <a:r>
              <a:rPr lang="fr-CH" dirty="0" err="1">
                <a:effectLst/>
                <a:latin typeface="Helvetica" pitchFamily="2" charset="0"/>
              </a:rPr>
              <a:t>simporum</a:t>
            </a:r>
            <a:r>
              <a:rPr lang="fr-CH" dirty="0">
                <a:effectLst/>
                <a:latin typeface="Helvetica" pitchFamily="2" charset="0"/>
              </a:rPr>
              <a:t> </a:t>
            </a:r>
            <a:r>
              <a:rPr lang="fr-CH" dirty="0" err="1">
                <a:effectLst/>
                <a:latin typeface="Helvetica" pitchFamily="2" charset="0"/>
              </a:rPr>
              <a:t>vollaut</a:t>
            </a:r>
            <a:r>
              <a:rPr lang="fr-CH" dirty="0">
                <a:effectLst/>
                <a:latin typeface="Helvetica" pitchFamily="2" charset="0"/>
              </a:rPr>
              <a:t> </a:t>
            </a:r>
            <a:r>
              <a:rPr lang="fr-CH" dirty="0" err="1">
                <a:effectLst/>
                <a:latin typeface="Helvetica" pitchFamily="2" charset="0"/>
              </a:rPr>
              <a:t>libustin</a:t>
            </a:r>
            <a:r>
              <a:rPr lang="fr-CH" dirty="0">
                <a:effectLst/>
                <a:latin typeface="Helvetica" pitchFamily="2" charset="0"/>
              </a:rPr>
              <a:t> </a:t>
            </a:r>
            <a:r>
              <a:rPr lang="fr-CH" dirty="0" err="1">
                <a:effectLst/>
                <a:latin typeface="Helvetica" pitchFamily="2" charset="0"/>
              </a:rPr>
              <a:t>reium</a:t>
            </a:r>
            <a:r>
              <a:rPr lang="fr-CH" dirty="0">
                <a:effectLst/>
                <a:latin typeface="Helvetica" pitchFamily="2" charset="0"/>
              </a:rPr>
              <a:t> </a:t>
            </a:r>
            <a:r>
              <a:rPr lang="fr-CH" dirty="0" err="1">
                <a:effectLst/>
                <a:latin typeface="Helvetica" pitchFamily="2" charset="0"/>
              </a:rPr>
              <a:t>fdhitaestin</a:t>
            </a:r>
            <a:r>
              <a:rPr lang="fr-CH" dirty="0">
                <a:effectLst/>
                <a:latin typeface="Helvetica" pitchFamily="2" charset="0"/>
              </a:rPr>
              <a:t> ex </a:t>
            </a:r>
            <a:r>
              <a:rPr lang="fr-CH" dirty="0" err="1">
                <a:effectLst/>
                <a:latin typeface="Helvetica" pitchFamily="2" charset="0"/>
              </a:rPr>
              <a:t>ea</a:t>
            </a:r>
            <a:r>
              <a:rPr lang="fr-CH" dirty="0">
                <a:effectLst/>
                <a:latin typeface="Helvetica" pitchFamily="2" charset="0"/>
              </a:rPr>
              <a:t> </a:t>
            </a:r>
            <a:r>
              <a:rPr lang="fr-CH" dirty="0" err="1">
                <a:effectLst/>
                <a:latin typeface="Helvetica" pitchFamily="2" charset="0"/>
              </a:rPr>
              <a:t>veolupta</a:t>
            </a:r>
            <a:endParaRPr lang="fr-CH" dirty="0">
              <a:effectLst/>
              <a:latin typeface="Helvetica" pitchFamily="2" charset="0"/>
            </a:endParaRPr>
          </a:p>
        </p:txBody>
      </p:sp>
      <p:sp>
        <p:nvSpPr>
          <p:cNvPr id="18" name="Espace réservé du texte 2">
            <a:extLst>
              <a:ext uri="{FF2B5EF4-FFF2-40B4-BE49-F238E27FC236}">
                <a16:creationId xmlns:a16="http://schemas.microsoft.com/office/drawing/2014/main" id="{79FDC337-7CB2-5D4A-A05E-83F95B15430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967663" y="1385047"/>
            <a:ext cx="4224336" cy="295835"/>
          </a:xfrm>
          <a:prstGeom prst="rect">
            <a:avLst/>
          </a:prstGeom>
        </p:spPr>
        <p:txBody>
          <a:bodyPr lIns="0" tIns="0" rIns="0" bIns="0" anchor="b"/>
          <a:lstStyle>
            <a:lvl1pPr marL="0" indent="0" algn="ctr">
              <a:buFontTx/>
              <a:buNone/>
              <a:defRPr sz="1000" b="0" i="0" kern="1700" cap="all" spc="200" baseline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 dirty="0"/>
              <a:t>EN CHIFFRE</a:t>
            </a:r>
          </a:p>
        </p:txBody>
      </p:sp>
      <p:sp>
        <p:nvSpPr>
          <p:cNvPr id="24" name="Espace réservé du texte 14">
            <a:extLst>
              <a:ext uri="{FF2B5EF4-FFF2-40B4-BE49-F238E27FC236}">
                <a16:creationId xmlns:a16="http://schemas.microsoft.com/office/drawing/2014/main" id="{2BC2EA7E-17BE-A048-97EA-099286695B8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71589" y="1233487"/>
            <a:ext cx="4572000" cy="510140"/>
          </a:xfrm>
          <a:prstGeom prst="rect">
            <a:avLst/>
          </a:prstGeom>
        </p:spPr>
        <p:txBody>
          <a:bodyPr wrap="square" lIns="0">
            <a:spAutoFit/>
          </a:bodyPr>
          <a:lstStyle>
            <a:lvl1pPr marL="0" indent="0">
              <a:buFontTx/>
              <a:buNone/>
              <a:defRPr sz="3000" b="1" i="0" baseline="0">
                <a:solidFill>
                  <a:srgbClr val="393B33"/>
                </a:solidFill>
                <a:latin typeface="Helvetica" pitchFamily="2" charset="0"/>
              </a:defRPr>
            </a:lvl1pPr>
          </a:lstStyle>
          <a:p>
            <a:pPr lvl="0"/>
            <a:r>
              <a:rPr lang="fr-FR" dirty="0"/>
              <a:t>Titre du contenu</a:t>
            </a:r>
          </a:p>
        </p:txBody>
      </p:sp>
      <p:sp>
        <p:nvSpPr>
          <p:cNvPr id="25" name="Espace réservé du texte 12">
            <a:extLst>
              <a:ext uri="{FF2B5EF4-FFF2-40B4-BE49-F238E27FC236}">
                <a16:creationId xmlns:a16="http://schemas.microsoft.com/office/drawing/2014/main" id="{A9F04F39-6A18-0646-ABC6-223FFCCB4D0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71589" y="2086769"/>
            <a:ext cx="5599858" cy="3755231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ts val="1680"/>
              </a:lnSpc>
              <a:buFontTx/>
              <a:buNone/>
              <a:defRPr lang="fr-CH" sz="1400" baseline="0" smtClean="0">
                <a:solidFill>
                  <a:srgbClr val="393B33"/>
                </a:solidFill>
                <a:effectLst/>
                <a:latin typeface="Helvetica" pitchFamily="2" charset="0"/>
              </a:defRPr>
            </a:lvl1pPr>
          </a:lstStyle>
          <a:p>
            <a:r>
              <a:rPr lang="fr-CH" dirty="0">
                <a:effectLst/>
                <a:latin typeface="Helvetica" pitchFamily="2" charset="0"/>
              </a:rPr>
              <a:t>Nos </a:t>
            </a:r>
            <a:r>
              <a:rPr lang="fr-CH" dirty="0" err="1">
                <a:effectLst/>
                <a:latin typeface="Helvetica" pitchFamily="2" charset="0"/>
              </a:rPr>
              <a:t>simporum</a:t>
            </a:r>
            <a:r>
              <a:rPr lang="fr-CH" dirty="0">
                <a:effectLst/>
                <a:latin typeface="Helvetica" pitchFamily="2" charset="0"/>
              </a:rPr>
              <a:t> </a:t>
            </a:r>
            <a:r>
              <a:rPr lang="fr-CH" dirty="0" err="1">
                <a:effectLst/>
                <a:latin typeface="Helvetica" pitchFamily="2" charset="0"/>
              </a:rPr>
              <a:t>vollaut</a:t>
            </a:r>
            <a:r>
              <a:rPr lang="fr-CH" dirty="0">
                <a:effectLst/>
                <a:latin typeface="Helvetica" pitchFamily="2" charset="0"/>
              </a:rPr>
              <a:t> </a:t>
            </a:r>
            <a:r>
              <a:rPr lang="fr-CH" dirty="0" err="1">
                <a:effectLst/>
                <a:latin typeface="Helvetica" pitchFamily="2" charset="0"/>
              </a:rPr>
              <a:t>libustin</a:t>
            </a:r>
            <a:r>
              <a:rPr lang="fr-CH" dirty="0">
                <a:effectLst/>
                <a:latin typeface="Helvetica" pitchFamily="2" charset="0"/>
              </a:rPr>
              <a:t> </a:t>
            </a:r>
            <a:r>
              <a:rPr lang="fr-CH" dirty="0" err="1">
                <a:effectLst/>
                <a:latin typeface="Helvetica" pitchFamily="2" charset="0"/>
              </a:rPr>
              <a:t>reium</a:t>
            </a:r>
            <a:r>
              <a:rPr lang="fr-CH" dirty="0">
                <a:effectLst/>
                <a:latin typeface="Helvetica" pitchFamily="2" charset="0"/>
              </a:rPr>
              <a:t> </a:t>
            </a:r>
            <a:r>
              <a:rPr lang="fr-CH" dirty="0" err="1">
                <a:effectLst/>
                <a:latin typeface="Helvetica" pitchFamily="2" charset="0"/>
              </a:rPr>
              <a:t>hitaestin</a:t>
            </a:r>
            <a:r>
              <a:rPr lang="fr-CH" dirty="0">
                <a:effectLst/>
                <a:latin typeface="Helvetica" pitchFamily="2" charset="0"/>
              </a:rPr>
              <a:t> ex </a:t>
            </a:r>
            <a:r>
              <a:rPr lang="fr-CH" dirty="0" err="1">
                <a:effectLst/>
                <a:latin typeface="Helvetica" pitchFamily="2" charset="0"/>
              </a:rPr>
              <a:t>ea</a:t>
            </a:r>
            <a:r>
              <a:rPr lang="fr-CH" dirty="0">
                <a:effectLst/>
                <a:latin typeface="Helvetica" pitchFamily="2" charset="0"/>
              </a:rPr>
              <a:t> </a:t>
            </a:r>
            <a:r>
              <a:rPr lang="fr-CH" dirty="0" err="1">
                <a:effectLst/>
                <a:latin typeface="Helvetica" pitchFamily="2" charset="0"/>
              </a:rPr>
              <a:t>vel</a:t>
            </a:r>
            <a:r>
              <a:rPr lang="fr-CH" dirty="0">
                <a:effectLst/>
                <a:latin typeface="Helvetica" pitchFamily="2" charset="0"/>
              </a:rPr>
              <a:t> </a:t>
            </a:r>
            <a:r>
              <a:rPr lang="fr-CH" dirty="0" err="1">
                <a:effectLst/>
                <a:latin typeface="Helvetica" pitchFamily="2" charset="0"/>
              </a:rPr>
              <a:t>ipsus</a:t>
            </a:r>
            <a:r>
              <a:rPr lang="fr-CH" dirty="0">
                <a:effectLst/>
                <a:latin typeface="Helvetica" pitchFamily="2" charset="0"/>
              </a:rPr>
              <a:t> </a:t>
            </a:r>
            <a:r>
              <a:rPr lang="fr-CH" dirty="0" err="1">
                <a:effectLst/>
                <a:latin typeface="Helvetica" pitchFamily="2" charset="0"/>
              </a:rPr>
              <a:t>volupta</a:t>
            </a:r>
            <a:r>
              <a:rPr lang="fr-CH" dirty="0">
                <a:effectLst/>
                <a:latin typeface="Helvetica" pitchFamily="2" charset="0"/>
              </a:rPr>
              <a:t> </a:t>
            </a:r>
            <a:r>
              <a:rPr lang="fr-CH" dirty="0" err="1">
                <a:effectLst/>
                <a:latin typeface="Helvetica" pitchFamily="2" charset="0"/>
              </a:rPr>
              <a:t>eratat</a:t>
            </a:r>
            <a:r>
              <a:rPr lang="fr-CH" dirty="0">
                <a:effectLst/>
                <a:latin typeface="Helvetica" pitchFamily="2" charset="0"/>
              </a:rPr>
              <a:t>. Sant </a:t>
            </a:r>
            <a:r>
              <a:rPr lang="fr-CH" dirty="0" err="1">
                <a:effectLst/>
                <a:latin typeface="Helvetica" pitchFamily="2" charset="0"/>
              </a:rPr>
              <a:t>excea</a:t>
            </a:r>
            <a:r>
              <a:rPr lang="fr-CH" dirty="0">
                <a:effectLst/>
                <a:latin typeface="Helvetica" pitchFamily="2" charset="0"/>
              </a:rPr>
              <a:t> </a:t>
            </a:r>
            <a:r>
              <a:rPr lang="fr-CH" dirty="0" err="1">
                <a:effectLst/>
                <a:latin typeface="Helvetica" pitchFamily="2" charset="0"/>
              </a:rPr>
              <a:t>nimil</a:t>
            </a:r>
            <a:r>
              <a:rPr lang="fr-CH" dirty="0">
                <a:effectLst/>
                <a:latin typeface="Helvetica" pitchFamily="2" charset="0"/>
              </a:rPr>
              <a:t> </a:t>
            </a:r>
            <a:r>
              <a:rPr lang="fr-CH" dirty="0" err="1">
                <a:effectLst/>
                <a:latin typeface="Helvetica" pitchFamily="2" charset="0"/>
              </a:rPr>
              <a:t>maximag</a:t>
            </a:r>
            <a:r>
              <a:rPr lang="fr-CH" dirty="0">
                <a:effectLst/>
                <a:latin typeface="Helvetica" pitchFamily="2" charset="0"/>
              </a:rPr>
              <a:t> </a:t>
            </a:r>
            <a:r>
              <a:rPr lang="fr-CH" dirty="0" err="1">
                <a:effectLst/>
                <a:latin typeface="Helvetica" pitchFamily="2" charset="0"/>
              </a:rPr>
              <a:t>nimus</a:t>
            </a:r>
            <a:r>
              <a:rPr lang="fr-CH" dirty="0">
                <a:effectLst/>
                <a:latin typeface="Helvetica" pitchFamily="2" charset="0"/>
              </a:rPr>
              <a:t>, </a:t>
            </a:r>
            <a:r>
              <a:rPr lang="fr-CH" dirty="0" err="1">
                <a:effectLst/>
                <a:latin typeface="Helvetica" pitchFamily="2" charset="0"/>
              </a:rPr>
              <a:t>inusciet</a:t>
            </a:r>
            <a:r>
              <a:rPr lang="fr-CH" dirty="0">
                <a:effectLst/>
                <a:latin typeface="Helvetica" pitchFamily="2" charset="0"/>
              </a:rPr>
              <a:t>, </a:t>
            </a:r>
            <a:r>
              <a:rPr lang="fr-CH" dirty="0" err="1">
                <a:effectLst/>
                <a:latin typeface="Helvetica" pitchFamily="2" charset="0"/>
              </a:rPr>
              <a:t>temporro</a:t>
            </a:r>
            <a:r>
              <a:rPr lang="fr-CH" dirty="0">
                <a:effectLst/>
                <a:latin typeface="Helvetica" pitchFamily="2" charset="0"/>
              </a:rPr>
              <a:t> </a:t>
            </a:r>
            <a:r>
              <a:rPr lang="fr-CH" dirty="0" err="1">
                <a:effectLst/>
                <a:latin typeface="Helvetica" pitchFamily="2" charset="0"/>
              </a:rPr>
              <a:t>omnis</a:t>
            </a:r>
            <a:r>
              <a:rPr lang="fr-CH" dirty="0">
                <a:effectLst/>
                <a:latin typeface="Helvetica" pitchFamily="2" charset="0"/>
              </a:rPr>
              <a:t> </a:t>
            </a:r>
            <a:r>
              <a:rPr lang="fr-CH" dirty="0" err="1">
                <a:effectLst/>
                <a:latin typeface="Helvetica" pitchFamily="2" charset="0"/>
              </a:rPr>
              <a:t>repremp</a:t>
            </a:r>
            <a:r>
              <a:rPr lang="fr-CH" dirty="0">
                <a:effectLst/>
                <a:latin typeface="Helvetica" pitchFamily="2" charset="0"/>
              </a:rPr>
              <a:t> </a:t>
            </a:r>
            <a:r>
              <a:rPr lang="fr-CH" dirty="0" err="1">
                <a:effectLst/>
                <a:latin typeface="Helvetica" pitchFamily="2" charset="0"/>
              </a:rPr>
              <a:t>ossitat</a:t>
            </a:r>
            <a:r>
              <a:rPr lang="fr-CH" dirty="0">
                <a:effectLst/>
                <a:latin typeface="Helvetica" pitchFamily="2" charset="0"/>
              </a:rPr>
              <a:t>.</a:t>
            </a:r>
          </a:p>
          <a:p>
            <a:r>
              <a:rPr lang="fr-CH" dirty="0">
                <a:effectLst/>
                <a:latin typeface="Helvetica" pitchFamily="2" charset="0"/>
              </a:rPr>
              <a:t>Rae </a:t>
            </a:r>
            <a:r>
              <a:rPr lang="fr-CH" dirty="0" err="1">
                <a:effectLst/>
                <a:latin typeface="Helvetica" pitchFamily="2" charset="0"/>
              </a:rPr>
              <a:t>cus</a:t>
            </a:r>
            <a:r>
              <a:rPr lang="fr-CH" dirty="0">
                <a:effectLst/>
                <a:latin typeface="Helvetica" pitchFamily="2" charset="0"/>
              </a:rPr>
              <a:t> </a:t>
            </a:r>
            <a:r>
              <a:rPr lang="fr-CH" dirty="0" err="1">
                <a:effectLst/>
                <a:latin typeface="Helvetica" pitchFamily="2" charset="0"/>
              </a:rPr>
              <a:t>quam</a:t>
            </a:r>
            <a:r>
              <a:rPr lang="fr-CH" dirty="0">
                <a:effectLst/>
                <a:latin typeface="Helvetica" pitchFamily="2" charset="0"/>
              </a:rPr>
              <a:t> </a:t>
            </a:r>
            <a:r>
              <a:rPr lang="fr-CH" dirty="0" err="1">
                <a:effectLst/>
                <a:latin typeface="Helvetica" pitchFamily="2" charset="0"/>
              </a:rPr>
              <a:t>consequae</a:t>
            </a:r>
            <a:r>
              <a:rPr lang="fr-CH" dirty="0">
                <a:effectLst/>
                <a:latin typeface="Helvetica" pitchFamily="2" charset="0"/>
              </a:rPr>
              <a:t> </a:t>
            </a:r>
            <a:r>
              <a:rPr lang="fr-CH" dirty="0" err="1">
                <a:effectLst/>
                <a:latin typeface="Helvetica" pitchFamily="2" charset="0"/>
              </a:rPr>
              <a:t>debitem</a:t>
            </a:r>
            <a:r>
              <a:rPr lang="fr-CH" dirty="0">
                <a:effectLst/>
                <a:latin typeface="Helvetica" pitchFamily="2" charset="0"/>
              </a:rPr>
              <a:t>. </a:t>
            </a:r>
            <a:r>
              <a:rPr lang="fr-CH" dirty="0" err="1">
                <a:effectLst/>
                <a:latin typeface="Helvetica" pitchFamily="2" charset="0"/>
              </a:rPr>
              <a:t>Totam</a:t>
            </a:r>
            <a:r>
              <a:rPr lang="fr-CH" dirty="0">
                <a:effectLst/>
                <a:latin typeface="Helvetica" pitchFamily="2" charset="0"/>
              </a:rPr>
              <a:t> </a:t>
            </a:r>
            <a:r>
              <a:rPr lang="fr-CH" dirty="0" err="1">
                <a:effectLst/>
                <a:latin typeface="Helvetica" pitchFamily="2" charset="0"/>
              </a:rPr>
              <a:t>fugia</a:t>
            </a:r>
            <a:r>
              <a:rPr lang="fr-CH" dirty="0">
                <a:effectLst/>
                <a:latin typeface="Helvetica" pitchFamily="2" charset="0"/>
              </a:rPr>
              <a:t> </a:t>
            </a:r>
            <a:r>
              <a:rPr lang="fr-CH" dirty="0" err="1">
                <a:effectLst/>
                <a:latin typeface="Helvetica" pitchFamily="2" charset="0"/>
              </a:rPr>
              <a:t>volorep</a:t>
            </a:r>
            <a:r>
              <a:rPr lang="fr-CH" dirty="0">
                <a:effectLst/>
                <a:latin typeface="Helvetica" pitchFamily="2" charset="0"/>
              </a:rPr>
              <a:t> </a:t>
            </a:r>
            <a:r>
              <a:rPr lang="fr-CH" dirty="0" err="1">
                <a:effectLst/>
                <a:latin typeface="Helvetica" pitchFamily="2" charset="0"/>
              </a:rPr>
              <a:t>eliqui</a:t>
            </a:r>
            <a:r>
              <a:rPr lang="fr-CH" dirty="0">
                <a:effectLst/>
                <a:latin typeface="Helvetica" pitchFamily="2" charset="0"/>
              </a:rPr>
              <a:t> con </a:t>
            </a:r>
            <a:r>
              <a:rPr lang="fr-CH" dirty="0" err="1">
                <a:effectLst/>
                <a:latin typeface="Helvetica" pitchFamily="2" charset="0"/>
              </a:rPr>
              <a:t>rendam</a:t>
            </a:r>
            <a:r>
              <a:rPr lang="fr-CH" dirty="0">
                <a:effectLst/>
                <a:latin typeface="Helvetica" pitchFamily="2" charset="0"/>
              </a:rPr>
              <a:t> </a:t>
            </a:r>
            <a:r>
              <a:rPr lang="fr-CH" dirty="0" err="1">
                <a:effectLst/>
                <a:latin typeface="Helvetica" pitchFamily="2" charset="0"/>
              </a:rPr>
              <a:t>velit</a:t>
            </a:r>
            <a:r>
              <a:rPr lang="fr-CH" dirty="0">
                <a:effectLst/>
                <a:latin typeface="Helvetica" pitchFamily="2" charset="0"/>
              </a:rPr>
              <a:t> </a:t>
            </a:r>
            <a:r>
              <a:rPr lang="fr-CH" dirty="0" err="1">
                <a:effectLst/>
                <a:latin typeface="Helvetica" pitchFamily="2" charset="0"/>
              </a:rPr>
              <a:t>voluptur</a:t>
            </a:r>
            <a:r>
              <a:rPr lang="fr-CH" dirty="0">
                <a:effectLst/>
                <a:latin typeface="Helvetica" pitchFamily="2" charset="0"/>
              </a:rPr>
              <a:t> </a:t>
            </a:r>
            <a:r>
              <a:rPr lang="fr-CH" dirty="0" err="1">
                <a:effectLst/>
                <a:latin typeface="Helvetica" pitchFamily="2" charset="0"/>
              </a:rPr>
              <a:t>arcia</a:t>
            </a:r>
            <a:r>
              <a:rPr lang="fr-CH" dirty="0">
                <a:effectLst/>
                <a:latin typeface="Helvetica" pitchFamily="2" charset="0"/>
              </a:rPr>
              <a:t> </a:t>
            </a:r>
            <a:r>
              <a:rPr lang="fr-CH" dirty="0" err="1">
                <a:effectLst/>
                <a:latin typeface="Helvetica" pitchFamily="2" charset="0"/>
              </a:rPr>
              <a:t>nime</a:t>
            </a:r>
            <a:r>
              <a:rPr lang="fr-CH" dirty="0">
                <a:effectLst/>
                <a:latin typeface="Helvetica" pitchFamily="2" charset="0"/>
              </a:rPr>
              <a:t> </a:t>
            </a:r>
            <a:r>
              <a:rPr lang="fr-CH" dirty="0" err="1">
                <a:effectLst/>
                <a:latin typeface="Helvetica" pitchFamily="2" charset="0"/>
              </a:rPr>
              <a:t>perias</a:t>
            </a:r>
            <a:r>
              <a:rPr lang="fr-CH" dirty="0">
                <a:effectLst/>
                <a:latin typeface="Helvetica" pitchFamily="2" charset="0"/>
              </a:rPr>
              <a:t> </a:t>
            </a:r>
            <a:r>
              <a:rPr lang="fr-CH" dirty="0" err="1">
                <a:effectLst/>
                <a:latin typeface="Helvetica" pitchFamily="2" charset="0"/>
              </a:rPr>
              <a:t>magnati</a:t>
            </a:r>
            <a:r>
              <a:rPr lang="fr-CH" dirty="0">
                <a:effectLst/>
                <a:latin typeface="Helvetica" pitchFamily="2" charset="0"/>
              </a:rPr>
              <a:t> </a:t>
            </a:r>
            <a:r>
              <a:rPr lang="fr-CH" dirty="0" err="1">
                <a:effectLst/>
                <a:latin typeface="Helvetica" pitchFamily="2" charset="0"/>
              </a:rPr>
              <a:t>ssintorem</a:t>
            </a:r>
            <a:r>
              <a:rPr lang="fr-CH" dirty="0">
                <a:effectLst/>
                <a:latin typeface="Helvetica" pitchFamily="2" charset="0"/>
              </a:rPr>
              <a:t> </a:t>
            </a:r>
            <a:r>
              <a:rPr lang="fr-CH" dirty="0" err="1">
                <a:effectLst/>
                <a:latin typeface="Helvetica" pitchFamily="2" charset="0"/>
              </a:rPr>
              <a:t>quamusciati</a:t>
            </a:r>
            <a:r>
              <a:rPr lang="fr-CH" dirty="0">
                <a:effectLst/>
                <a:latin typeface="Helvetica" pitchFamily="2" charset="0"/>
              </a:rPr>
              <a:t> </a:t>
            </a:r>
            <a:r>
              <a:rPr lang="fr-CH" dirty="0" err="1">
                <a:effectLst/>
                <a:latin typeface="Helvetica" pitchFamily="2" charset="0"/>
              </a:rPr>
              <a:t>consequi</a:t>
            </a:r>
            <a:r>
              <a:rPr lang="fr-CH" dirty="0">
                <a:effectLst/>
                <a:latin typeface="Helvetica" pitchFamily="2" charset="0"/>
              </a:rPr>
              <a:t> tem. Nam, </a:t>
            </a:r>
            <a:r>
              <a:rPr lang="fr-CH" dirty="0" err="1">
                <a:effectLst/>
                <a:latin typeface="Helvetica" pitchFamily="2" charset="0"/>
              </a:rPr>
              <a:t>aut</a:t>
            </a:r>
            <a:r>
              <a:rPr lang="fr-CH" dirty="0">
                <a:effectLst/>
                <a:latin typeface="Helvetica" pitchFamily="2" charset="0"/>
              </a:rPr>
              <a:t> </a:t>
            </a:r>
            <a:r>
              <a:rPr lang="fr-CH" dirty="0" err="1">
                <a:effectLst/>
                <a:latin typeface="Helvetica" pitchFamily="2" charset="0"/>
              </a:rPr>
              <a:t>laborpos</a:t>
            </a:r>
            <a:r>
              <a:rPr lang="fr-CH" dirty="0">
                <a:effectLst/>
                <a:latin typeface="Helvetica" pitchFamily="2" charset="0"/>
              </a:rPr>
              <a:t> </a:t>
            </a:r>
            <a:r>
              <a:rPr lang="fr-CH" dirty="0" err="1">
                <a:effectLst/>
                <a:latin typeface="Helvetica" pitchFamily="2" charset="0"/>
              </a:rPr>
              <a:t>eseque</a:t>
            </a:r>
            <a:r>
              <a:rPr lang="fr-CH" dirty="0">
                <a:effectLst/>
                <a:latin typeface="Helvetica" pitchFamily="2" charset="0"/>
              </a:rPr>
              <a:t> </a:t>
            </a:r>
            <a:r>
              <a:rPr lang="fr-CH" dirty="0" err="1">
                <a:effectLst/>
                <a:latin typeface="Helvetica" pitchFamily="2" charset="0"/>
              </a:rPr>
              <a:t>omnisitibus</a:t>
            </a:r>
            <a:r>
              <a:rPr lang="fr-CH" dirty="0">
                <a:effectLst/>
                <a:latin typeface="Helvetica" pitchFamily="2" charset="0"/>
              </a:rPr>
              <a:t>, tem </a:t>
            </a:r>
            <a:r>
              <a:rPr lang="fr-CH" dirty="0" err="1">
                <a:effectLst/>
                <a:latin typeface="Helvetica" pitchFamily="2" charset="0"/>
              </a:rPr>
              <a:t>veribus</a:t>
            </a:r>
            <a:r>
              <a:rPr lang="fr-CH" dirty="0">
                <a:effectLst/>
                <a:latin typeface="Helvetica" pitchFamily="2" charset="0"/>
              </a:rPr>
              <a:t> </a:t>
            </a:r>
            <a:r>
              <a:rPr lang="fr-CH" dirty="0" err="1">
                <a:effectLst/>
                <a:latin typeface="Helvetica" pitchFamily="2" charset="0"/>
              </a:rPr>
              <a:t>perrum</a:t>
            </a:r>
            <a:r>
              <a:rPr lang="fr-CH" dirty="0">
                <a:effectLst/>
                <a:latin typeface="Helvetica" pitchFamily="2" charset="0"/>
              </a:rPr>
              <a:t> qui non </a:t>
            </a:r>
            <a:r>
              <a:rPr lang="fr-CH" dirty="0" err="1">
                <a:effectLst/>
                <a:latin typeface="Helvetica" pitchFamily="2" charset="0"/>
              </a:rPr>
              <a:t>num</a:t>
            </a:r>
            <a:r>
              <a:rPr lang="fr-CH" dirty="0">
                <a:effectLst/>
                <a:latin typeface="Helvetica" pitchFamily="2" charset="0"/>
              </a:rPr>
              <a:t> </a:t>
            </a:r>
            <a:r>
              <a:rPr lang="fr-CH" dirty="0" err="1">
                <a:effectLst/>
                <a:latin typeface="Helvetica" pitchFamily="2" charset="0"/>
              </a:rPr>
              <a:t>exeroriatem</a:t>
            </a:r>
            <a:r>
              <a:rPr lang="fr-CH" dirty="0">
                <a:effectLst/>
                <a:latin typeface="Helvetica" pitchFamily="2" charset="0"/>
              </a:rPr>
              <a:t> </a:t>
            </a:r>
            <a:r>
              <a:rPr lang="fr-CH" dirty="0" err="1">
                <a:effectLst/>
                <a:latin typeface="Helvetica" pitchFamily="2" charset="0"/>
              </a:rPr>
              <a:t>voluptate</a:t>
            </a:r>
            <a:r>
              <a:rPr lang="fr-CH" dirty="0">
                <a:effectLst/>
                <a:latin typeface="Helvetica" pitchFamily="2" charset="0"/>
              </a:rPr>
              <a:t> </a:t>
            </a:r>
            <a:r>
              <a:rPr lang="fr-CH" dirty="0" err="1">
                <a:effectLst/>
                <a:latin typeface="Helvetica" pitchFamily="2" charset="0"/>
              </a:rPr>
              <a:t>eiuntem</a:t>
            </a:r>
            <a:r>
              <a:rPr lang="fr-CH" dirty="0">
                <a:effectLst/>
                <a:latin typeface="Helvetica" pitchFamily="2" charset="0"/>
              </a:rPr>
              <a:t> </a:t>
            </a:r>
            <a:r>
              <a:rPr lang="fr-CH" dirty="0" err="1">
                <a:effectLst/>
                <a:latin typeface="Helvetica" pitchFamily="2" charset="0"/>
              </a:rPr>
              <a:t>aut</a:t>
            </a:r>
            <a:r>
              <a:rPr lang="fr-CH" dirty="0">
                <a:effectLst/>
                <a:latin typeface="Helvetica" pitchFamily="2" charset="0"/>
              </a:rPr>
              <a:t> </a:t>
            </a:r>
            <a:r>
              <a:rPr lang="fr-CH" dirty="0" err="1">
                <a:effectLst/>
                <a:latin typeface="Helvetica" pitchFamily="2" charset="0"/>
              </a:rPr>
              <a:t>quis</a:t>
            </a:r>
            <a:r>
              <a:rPr lang="fr-CH" dirty="0">
                <a:effectLst/>
                <a:latin typeface="Helvetica" pitchFamily="2" charset="0"/>
              </a:rPr>
              <a:t> </a:t>
            </a:r>
            <a:r>
              <a:rPr lang="fr-CH" dirty="0" err="1">
                <a:effectLst/>
                <a:latin typeface="Helvetica" pitchFamily="2" charset="0"/>
              </a:rPr>
              <a:t>quam</a:t>
            </a:r>
            <a:r>
              <a:rPr lang="fr-CH" dirty="0">
                <a:effectLst/>
                <a:latin typeface="Helvetica" pitchFamily="2" charset="0"/>
              </a:rPr>
              <a:t> ut </a:t>
            </a:r>
            <a:r>
              <a:rPr lang="fr-CH" dirty="0" err="1">
                <a:effectLst/>
                <a:latin typeface="Helvetica" pitchFamily="2" charset="0"/>
              </a:rPr>
              <a:t>earit</a:t>
            </a:r>
            <a:r>
              <a:rPr lang="fr-CH" dirty="0">
                <a:effectLst/>
                <a:latin typeface="Helvetica" pitchFamily="2" charset="0"/>
              </a:rPr>
              <a:t>, idem </a:t>
            </a:r>
            <a:r>
              <a:rPr lang="fr-CH" dirty="0" err="1">
                <a:effectLst/>
                <a:latin typeface="Helvetica" pitchFamily="2" charset="0"/>
              </a:rPr>
              <a:t>iur</a:t>
            </a:r>
            <a:r>
              <a:rPr lang="fr-CH" dirty="0">
                <a:effectLst/>
                <a:latin typeface="Helvetica" pitchFamily="2" charset="0"/>
              </a:rPr>
              <a:t> as </a:t>
            </a:r>
            <a:r>
              <a:rPr lang="fr-CH" dirty="0" err="1">
                <a:effectLst/>
                <a:latin typeface="Helvetica" pitchFamily="2" charset="0"/>
              </a:rPr>
              <a:t>dolupis</a:t>
            </a:r>
            <a:r>
              <a:rPr lang="fr-CH" dirty="0">
                <a:effectLst/>
                <a:latin typeface="Helvetica" pitchFamily="2" charset="0"/>
              </a:rPr>
              <a:t> mi, et, </a:t>
            </a:r>
            <a:r>
              <a:rPr lang="fr-CH" dirty="0" err="1">
                <a:effectLst/>
                <a:latin typeface="Helvetica" pitchFamily="2" charset="0"/>
              </a:rPr>
              <a:t>nistiost</a:t>
            </a:r>
            <a:r>
              <a:rPr lang="fr-CH" dirty="0">
                <a:effectLst/>
                <a:latin typeface="Helvetica" pitchFamily="2" charset="0"/>
              </a:rPr>
              <a:t> </a:t>
            </a:r>
            <a:r>
              <a:rPr lang="fr-CH" dirty="0" err="1">
                <a:effectLst/>
                <a:latin typeface="Helvetica" pitchFamily="2" charset="0"/>
              </a:rPr>
              <a:t>lam</a:t>
            </a:r>
            <a:r>
              <a:rPr lang="fr-CH" dirty="0">
                <a:effectLst/>
                <a:latin typeface="Helvetica" pitchFamily="2" charset="0"/>
              </a:rPr>
              <a:t> </a:t>
            </a:r>
            <a:r>
              <a:rPr lang="fr-CH" dirty="0" err="1">
                <a:effectLst/>
                <a:latin typeface="Helvetica" pitchFamily="2" charset="0"/>
              </a:rPr>
              <a:t>quam</a:t>
            </a:r>
            <a:r>
              <a:rPr lang="fr-CH" dirty="0">
                <a:effectLst/>
                <a:latin typeface="Helvetica" pitchFamily="2" charset="0"/>
              </a:rPr>
              <a:t> </a:t>
            </a:r>
            <a:r>
              <a:rPr lang="fr-CH" dirty="0" err="1">
                <a:effectLst/>
                <a:latin typeface="Helvetica" pitchFamily="2" charset="0"/>
              </a:rPr>
              <a:t>vero</a:t>
            </a:r>
            <a:r>
              <a:rPr lang="fr-CH" dirty="0">
                <a:effectLst/>
                <a:latin typeface="Helvetica" pitchFamily="2" charset="0"/>
              </a:rPr>
              <a:t> </a:t>
            </a:r>
            <a:r>
              <a:rPr lang="fr-CH" dirty="0" err="1">
                <a:effectLst/>
                <a:latin typeface="Helvetica" pitchFamily="2" charset="0"/>
              </a:rPr>
              <a:t>vellum</a:t>
            </a:r>
            <a:r>
              <a:rPr lang="fr-CH" dirty="0">
                <a:effectLst/>
                <a:latin typeface="Helvetica" pitchFamily="2" charset="0"/>
              </a:rPr>
              <a:t> </a:t>
            </a:r>
            <a:r>
              <a:rPr lang="fr-CH" dirty="0" err="1">
                <a:effectLst/>
                <a:latin typeface="Helvetica" pitchFamily="2" charset="0"/>
              </a:rPr>
              <a:t>voluptam</a:t>
            </a:r>
            <a:r>
              <a:rPr lang="fr-CH" dirty="0">
                <a:effectLst/>
                <a:latin typeface="Helvetica" pitchFamily="2" charset="0"/>
              </a:rPr>
              <a:t> </a:t>
            </a:r>
            <a:r>
              <a:rPr lang="fr-CH" dirty="0" err="1">
                <a:effectLst/>
                <a:latin typeface="Helvetica" pitchFamily="2" charset="0"/>
              </a:rPr>
              <a:t>volore</a:t>
            </a:r>
            <a:r>
              <a:rPr lang="fr-CH" dirty="0">
                <a:effectLst/>
                <a:latin typeface="Helvetica" pitchFamily="2" charset="0"/>
              </a:rPr>
              <a:t> et </a:t>
            </a:r>
            <a:r>
              <a:rPr lang="fr-CH" dirty="0" err="1">
                <a:effectLst/>
                <a:latin typeface="Helvetica" pitchFamily="2" charset="0"/>
              </a:rPr>
              <a:t>diti</a:t>
            </a:r>
            <a:r>
              <a:rPr lang="fr-CH" dirty="0">
                <a:effectLst/>
                <a:latin typeface="Helvetica" pitchFamily="2" charset="0"/>
              </a:rPr>
              <a:t> vit </a:t>
            </a:r>
            <a:r>
              <a:rPr lang="fr-CH" dirty="0" err="1">
                <a:effectLst/>
                <a:latin typeface="Helvetica" pitchFamily="2" charset="0"/>
              </a:rPr>
              <a:t>estrum</a:t>
            </a:r>
            <a:r>
              <a:rPr lang="fr-CH" dirty="0">
                <a:effectLst/>
                <a:latin typeface="Helvetica" pitchFamily="2" charset="0"/>
              </a:rPr>
              <a:t> </a:t>
            </a:r>
            <a:r>
              <a:rPr lang="fr-CH" dirty="0" err="1">
                <a:effectLst/>
                <a:latin typeface="Helvetica" pitchFamily="2" charset="0"/>
              </a:rPr>
              <a:t>volum</a:t>
            </a:r>
            <a:r>
              <a:rPr lang="fr-CH" dirty="0">
                <a:effectLst/>
                <a:latin typeface="Helvetica" pitchFamily="2" charset="0"/>
              </a:rPr>
              <a:t> </a:t>
            </a:r>
            <a:r>
              <a:rPr lang="fr-CH" dirty="0" err="1">
                <a:effectLst/>
                <a:latin typeface="Helvetica" pitchFamily="2" charset="0"/>
              </a:rPr>
              <a:t>lania</a:t>
            </a:r>
            <a:r>
              <a:rPr lang="fr-CH" dirty="0">
                <a:effectLst/>
                <a:latin typeface="Helvetica" pitchFamily="2" charset="0"/>
              </a:rPr>
              <a:t> </a:t>
            </a:r>
            <a:r>
              <a:rPr lang="fr-CH" dirty="0" err="1">
                <a:effectLst/>
                <a:latin typeface="Helvetica" pitchFamily="2" charset="0"/>
              </a:rPr>
              <a:t>idis</a:t>
            </a:r>
            <a:r>
              <a:rPr lang="fr-CH" dirty="0">
                <a:effectLst/>
                <a:latin typeface="Helvetica" pitchFamily="2" charset="0"/>
              </a:rPr>
              <a:t> </a:t>
            </a:r>
            <a:r>
              <a:rPr lang="fr-CH" dirty="0" err="1">
                <a:effectLst/>
                <a:latin typeface="Helvetica" pitchFamily="2" charset="0"/>
              </a:rPr>
              <a:t>nusdaeris</a:t>
            </a:r>
            <a:r>
              <a:rPr lang="fr-CH" dirty="0">
                <a:effectLst/>
                <a:latin typeface="Helvetica" pitchFamily="2" charset="0"/>
              </a:rPr>
              <a:t> </a:t>
            </a:r>
            <a:r>
              <a:rPr lang="fr-CH" dirty="0" err="1">
                <a:effectLst/>
                <a:latin typeface="Helvetica" pitchFamily="2" charset="0"/>
              </a:rPr>
              <a:t>ipsant</a:t>
            </a:r>
            <a:r>
              <a:rPr lang="fr-CH" dirty="0">
                <a:effectLst/>
                <a:latin typeface="Helvetica" pitchFamily="2" charset="0"/>
              </a:rPr>
              <a:t> </a:t>
            </a:r>
            <a:r>
              <a:rPr lang="fr-CH" dirty="0" err="1">
                <a:effectLst/>
                <a:latin typeface="Helvetica" pitchFamily="2" charset="0"/>
              </a:rPr>
              <a:t>verum</a:t>
            </a:r>
            <a:r>
              <a:rPr lang="fr-CH" dirty="0">
                <a:effectLst/>
                <a:latin typeface="Helvetica" pitchFamily="2" charset="0"/>
              </a:rPr>
              <a:t> </a:t>
            </a:r>
            <a:r>
              <a:rPr lang="fr-CH" dirty="0" err="1">
                <a:effectLst/>
                <a:latin typeface="Helvetica" pitchFamily="2" charset="0"/>
              </a:rPr>
              <a:t>ressed</a:t>
            </a:r>
            <a:r>
              <a:rPr lang="fr-CH" dirty="0">
                <a:effectLst/>
                <a:latin typeface="Helvetica" pitchFamily="2" charset="0"/>
              </a:rPr>
              <a:t> </a:t>
            </a:r>
            <a:r>
              <a:rPr lang="fr-CH" dirty="0" err="1">
                <a:effectLst/>
                <a:latin typeface="Helvetica" pitchFamily="2" charset="0"/>
              </a:rPr>
              <a:t>esto</a:t>
            </a:r>
            <a:r>
              <a:rPr lang="fr-CH" dirty="0">
                <a:effectLst/>
                <a:latin typeface="Helvetica" pitchFamily="2" charset="0"/>
              </a:rPr>
              <a:t> </a:t>
            </a:r>
            <a:r>
              <a:rPr lang="fr-CH" dirty="0" err="1">
                <a:effectLst/>
                <a:latin typeface="Helvetica" pitchFamily="2" charset="0"/>
              </a:rPr>
              <a:t>comnist</a:t>
            </a:r>
            <a:r>
              <a:rPr lang="fr-CH" dirty="0">
                <a:effectLst/>
                <a:latin typeface="Helvetica" pitchFamily="2" charset="0"/>
              </a:rPr>
              <a:t> lit pro </a:t>
            </a:r>
            <a:r>
              <a:rPr lang="fr-CH" dirty="0" err="1">
                <a:effectLst/>
                <a:latin typeface="Helvetica" pitchFamily="2" charset="0"/>
              </a:rPr>
              <a:t>occupta</a:t>
            </a:r>
            <a:r>
              <a:rPr lang="fr-CH" dirty="0">
                <a:effectLst/>
                <a:latin typeface="Helvetica" pitchFamily="2" charset="0"/>
              </a:rPr>
              <a:t> </a:t>
            </a:r>
            <a:r>
              <a:rPr lang="fr-CH" dirty="0" err="1">
                <a:effectLst/>
                <a:latin typeface="Helvetica" pitchFamily="2" charset="0"/>
              </a:rPr>
              <a:t>voloriat</a:t>
            </a:r>
            <a:r>
              <a:rPr lang="fr-CH" dirty="0">
                <a:effectLst/>
                <a:latin typeface="Helvetica" pitchFamily="2" charset="0"/>
              </a:rPr>
              <a:t>.</a:t>
            </a:r>
          </a:p>
          <a:p>
            <a:r>
              <a:rPr lang="fr-CH" dirty="0" err="1">
                <a:effectLst/>
                <a:latin typeface="Helvetica" pitchFamily="2" charset="0"/>
              </a:rPr>
              <a:t>Faccus</a:t>
            </a:r>
            <a:r>
              <a:rPr lang="fr-CH" dirty="0">
                <a:effectLst/>
                <a:latin typeface="Helvetica" pitchFamily="2" charset="0"/>
              </a:rPr>
              <a:t> </a:t>
            </a:r>
            <a:r>
              <a:rPr lang="fr-CH" dirty="0" err="1">
                <a:effectLst/>
                <a:latin typeface="Helvetica" pitchFamily="2" charset="0"/>
              </a:rPr>
              <a:t>nihicilliam</a:t>
            </a:r>
            <a:r>
              <a:rPr lang="fr-CH" dirty="0">
                <a:effectLst/>
                <a:latin typeface="Helvetica" pitchFamily="2" charset="0"/>
              </a:rPr>
              <a:t> </a:t>
            </a:r>
            <a:r>
              <a:rPr lang="fr-CH" dirty="0" err="1">
                <a:effectLst/>
                <a:latin typeface="Helvetica" pitchFamily="2" charset="0"/>
              </a:rPr>
              <a:t>recum</a:t>
            </a:r>
            <a:r>
              <a:rPr lang="fr-CH" dirty="0">
                <a:effectLst/>
                <a:latin typeface="Helvetica" pitchFamily="2" charset="0"/>
              </a:rPr>
              <a:t> </a:t>
            </a:r>
            <a:r>
              <a:rPr lang="fr-CH" dirty="0" err="1">
                <a:effectLst/>
                <a:latin typeface="Helvetica" pitchFamily="2" charset="0"/>
              </a:rPr>
              <a:t>explit</a:t>
            </a:r>
            <a:r>
              <a:rPr lang="fr-CH" dirty="0">
                <a:effectLst/>
                <a:latin typeface="Helvetica" pitchFamily="2" charset="0"/>
              </a:rPr>
              <a:t> </a:t>
            </a:r>
            <a:r>
              <a:rPr lang="fr-CH" dirty="0" err="1">
                <a:effectLst/>
                <a:latin typeface="Helvetica" pitchFamily="2" charset="0"/>
              </a:rPr>
              <a:t>aut</a:t>
            </a:r>
            <a:r>
              <a:rPr lang="fr-CH" dirty="0">
                <a:effectLst/>
                <a:latin typeface="Helvetica" pitchFamily="2" charset="0"/>
              </a:rPr>
              <a:t> </a:t>
            </a:r>
            <a:r>
              <a:rPr lang="fr-CH" dirty="0" err="1">
                <a:effectLst/>
                <a:latin typeface="Helvetica" pitchFamily="2" charset="0"/>
              </a:rPr>
              <a:t>molorit</a:t>
            </a:r>
            <a:r>
              <a:rPr lang="fr-CH" dirty="0">
                <a:effectLst/>
                <a:latin typeface="Helvetica" pitchFamily="2" charset="0"/>
              </a:rPr>
              <a:t> rem </a:t>
            </a:r>
            <a:r>
              <a:rPr lang="fr-CH" dirty="0" err="1">
                <a:effectLst/>
                <a:latin typeface="Helvetica" pitchFamily="2" charset="0"/>
              </a:rPr>
              <a:t>faceperum</a:t>
            </a:r>
            <a:r>
              <a:rPr lang="fr-CH" dirty="0">
                <a:effectLst/>
                <a:latin typeface="Helvetica" pitchFamily="2" charset="0"/>
              </a:rPr>
              <a:t> </a:t>
            </a:r>
            <a:r>
              <a:rPr lang="fr-CH" dirty="0" err="1">
                <a:effectLst/>
                <a:latin typeface="Helvetica" pitchFamily="2" charset="0"/>
              </a:rPr>
              <a:t>ilique</a:t>
            </a:r>
            <a:r>
              <a:rPr lang="fr-CH" dirty="0">
                <a:effectLst/>
                <a:latin typeface="Helvetica" pitchFamily="2" charset="0"/>
              </a:rPr>
              <a:t> </a:t>
            </a:r>
            <a:r>
              <a:rPr lang="fr-CH" dirty="0" err="1">
                <a:effectLst/>
                <a:latin typeface="Helvetica" pitchFamily="2" charset="0"/>
              </a:rPr>
              <a:t>doloratibus</a:t>
            </a:r>
            <a:r>
              <a:rPr lang="fr-CH" dirty="0">
                <a:effectLst/>
                <a:latin typeface="Helvetica" pitchFamily="2" charset="0"/>
              </a:rPr>
              <a:t> </a:t>
            </a:r>
            <a:r>
              <a:rPr lang="fr-CH" dirty="0" err="1">
                <a:effectLst/>
                <a:latin typeface="Helvetica" pitchFamily="2" charset="0"/>
              </a:rPr>
              <a:t>is</a:t>
            </a:r>
            <a:r>
              <a:rPr lang="fr-CH" dirty="0">
                <a:effectLst/>
                <a:latin typeface="Helvetica" pitchFamily="2" charset="0"/>
              </a:rPr>
              <a:t> </a:t>
            </a:r>
            <a:r>
              <a:rPr lang="fr-CH" dirty="0" err="1">
                <a:effectLst/>
                <a:latin typeface="Helvetica" pitchFamily="2" charset="0"/>
              </a:rPr>
              <a:t>volupta</a:t>
            </a:r>
            <a:r>
              <a:rPr lang="fr-CH" dirty="0">
                <a:effectLst/>
                <a:latin typeface="Helvetica" pitchFamily="2" charset="0"/>
              </a:rPr>
              <a:t> </a:t>
            </a:r>
            <a:r>
              <a:rPr lang="fr-CH" dirty="0" err="1">
                <a:effectLst/>
                <a:latin typeface="Helvetica" pitchFamily="2" charset="0"/>
              </a:rPr>
              <a:t>dolor</a:t>
            </a:r>
            <a:r>
              <a:rPr lang="fr-CH" dirty="0">
                <a:effectLst/>
                <a:latin typeface="Helvetica" pitchFamily="2" charset="0"/>
              </a:rPr>
              <a:t> </a:t>
            </a:r>
            <a:r>
              <a:rPr lang="fr-CH" dirty="0" err="1">
                <a:effectLst/>
                <a:latin typeface="Helvetica" pitchFamily="2" charset="0"/>
              </a:rPr>
              <a:t>sapientis</a:t>
            </a:r>
            <a:r>
              <a:rPr lang="fr-CH" dirty="0">
                <a:effectLst/>
                <a:latin typeface="Helvetica" pitchFamily="2" charset="0"/>
              </a:rPr>
              <a:t> </a:t>
            </a:r>
            <a:r>
              <a:rPr lang="fr-CH" dirty="0" err="1">
                <a:effectLst/>
                <a:latin typeface="Helvetica" pitchFamily="2" charset="0"/>
              </a:rPr>
              <a:t>asin</a:t>
            </a:r>
            <a:r>
              <a:rPr lang="fr-CH" dirty="0">
                <a:effectLst/>
                <a:latin typeface="Helvetica" pitchFamily="2" charset="0"/>
              </a:rPr>
              <a:t> ra </a:t>
            </a:r>
            <a:r>
              <a:rPr lang="fr-CH" dirty="0" err="1">
                <a:effectLst/>
                <a:latin typeface="Helvetica" pitchFamily="2" charset="0"/>
              </a:rPr>
              <a:t>voluptam</a:t>
            </a:r>
            <a:r>
              <a:rPr lang="fr-CH" dirty="0">
                <a:effectLst/>
                <a:latin typeface="Helvetica" pitchFamily="2" charset="0"/>
              </a:rPr>
              <a:t> </a:t>
            </a:r>
            <a:r>
              <a:rPr lang="fr-CH" dirty="0" err="1">
                <a:effectLst/>
                <a:latin typeface="Helvetica" pitchFamily="2" charset="0"/>
              </a:rPr>
              <a:t>fugia</a:t>
            </a:r>
            <a:r>
              <a:rPr lang="fr-CH" dirty="0">
                <a:effectLst/>
                <a:latin typeface="Helvetica" pitchFamily="2" charset="0"/>
              </a:rPr>
              <a:t> </a:t>
            </a:r>
            <a:r>
              <a:rPr lang="fr-CH" dirty="0" err="1">
                <a:effectLst/>
                <a:latin typeface="Helvetica" pitchFamily="2" charset="0"/>
              </a:rPr>
              <a:t>sectas</a:t>
            </a:r>
            <a:r>
              <a:rPr lang="fr-CH" dirty="0">
                <a:effectLst/>
                <a:latin typeface="Helvetica" pitchFamily="2" charset="0"/>
              </a:rPr>
              <a:t> </a:t>
            </a:r>
            <a:r>
              <a:rPr lang="fr-CH" dirty="0" err="1">
                <a:effectLst/>
                <a:latin typeface="Helvetica" pitchFamily="2" charset="0"/>
              </a:rPr>
              <a:t>quiae</a:t>
            </a:r>
            <a:r>
              <a:rPr lang="fr-CH" dirty="0">
                <a:effectLst/>
                <a:latin typeface="Helvetica" pitchFamily="2" charset="0"/>
              </a:rPr>
              <a:t>.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162670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6335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e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pour une image  4">
            <a:extLst>
              <a:ext uri="{FF2B5EF4-FFF2-40B4-BE49-F238E27FC236}">
                <a16:creationId xmlns:a16="http://schemas.microsoft.com/office/drawing/2014/main" id="{EF3D5E4F-7291-A04E-B6F3-FB4C30EDDA3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967663" y="0"/>
            <a:ext cx="4608513" cy="685800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FontTx/>
              <a:buNone/>
              <a:defRPr>
                <a:solidFill>
                  <a:schemeClr val="bg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fr-FR" dirty="0"/>
              <a:t>Cliquer pour </a:t>
            </a:r>
            <a:br>
              <a:rPr lang="fr-FR" dirty="0"/>
            </a:br>
            <a:r>
              <a:rPr lang="fr-FR" dirty="0"/>
              <a:t>insérer une image</a:t>
            </a:r>
          </a:p>
        </p:txBody>
      </p:sp>
      <p:sp>
        <p:nvSpPr>
          <p:cNvPr id="13" name="Espace réservé du texte 14">
            <a:extLst>
              <a:ext uri="{FF2B5EF4-FFF2-40B4-BE49-F238E27FC236}">
                <a16:creationId xmlns:a16="http://schemas.microsoft.com/office/drawing/2014/main" id="{81E64079-B1F8-E048-AF34-A5FB0D4D0B9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71589" y="1233487"/>
            <a:ext cx="4572000" cy="510140"/>
          </a:xfrm>
          <a:prstGeom prst="rect">
            <a:avLst/>
          </a:prstGeom>
        </p:spPr>
        <p:txBody>
          <a:bodyPr wrap="square" lIns="0">
            <a:spAutoFit/>
          </a:bodyPr>
          <a:lstStyle>
            <a:lvl1pPr marL="0" indent="0">
              <a:buFontTx/>
              <a:buNone/>
              <a:defRPr sz="3000" b="1" i="0" baseline="0">
                <a:solidFill>
                  <a:srgbClr val="393B33"/>
                </a:solidFill>
                <a:latin typeface="Helvetica" pitchFamily="2" charset="0"/>
              </a:defRPr>
            </a:lvl1pPr>
          </a:lstStyle>
          <a:p>
            <a:pPr lvl="0"/>
            <a:r>
              <a:rPr lang="fr-FR" dirty="0"/>
              <a:t>Titre du contenu</a:t>
            </a:r>
          </a:p>
        </p:txBody>
      </p:sp>
      <p:sp>
        <p:nvSpPr>
          <p:cNvPr id="16" name="Espace réservé du texte 12">
            <a:extLst>
              <a:ext uri="{FF2B5EF4-FFF2-40B4-BE49-F238E27FC236}">
                <a16:creationId xmlns:a16="http://schemas.microsoft.com/office/drawing/2014/main" id="{6597DD1D-97DA-DF4E-B057-70AF0ACE9ED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71589" y="2086769"/>
            <a:ext cx="5599858" cy="3755231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ts val="1680"/>
              </a:lnSpc>
              <a:buFontTx/>
              <a:buNone/>
              <a:defRPr lang="fr-CH" sz="1400" baseline="0" smtClean="0">
                <a:solidFill>
                  <a:srgbClr val="393B33"/>
                </a:solidFill>
                <a:effectLst/>
                <a:latin typeface="Helvetica" pitchFamily="2" charset="0"/>
              </a:defRPr>
            </a:lvl1pPr>
          </a:lstStyle>
          <a:p>
            <a:r>
              <a:rPr lang="fr-CH" dirty="0">
                <a:effectLst/>
                <a:latin typeface="Helvetica" pitchFamily="2" charset="0"/>
              </a:rPr>
              <a:t>Nos </a:t>
            </a:r>
            <a:r>
              <a:rPr lang="fr-CH" dirty="0" err="1">
                <a:effectLst/>
                <a:latin typeface="Helvetica" pitchFamily="2" charset="0"/>
              </a:rPr>
              <a:t>simporum</a:t>
            </a:r>
            <a:r>
              <a:rPr lang="fr-CH" dirty="0">
                <a:effectLst/>
                <a:latin typeface="Helvetica" pitchFamily="2" charset="0"/>
              </a:rPr>
              <a:t> </a:t>
            </a:r>
            <a:r>
              <a:rPr lang="fr-CH" dirty="0" err="1">
                <a:effectLst/>
                <a:latin typeface="Helvetica" pitchFamily="2" charset="0"/>
              </a:rPr>
              <a:t>vollaut</a:t>
            </a:r>
            <a:r>
              <a:rPr lang="fr-CH" dirty="0">
                <a:effectLst/>
                <a:latin typeface="Helvetica" pitchFamily="2" charset="0"/>
              </a:rPr>
              <a:t> </a:t>
            </a:r>
            <a:r>
              <a:rPr lang="fr-CH" dirty="0" err="1">
                <a:effectLst/>
                <a:latin typeface="Helvetica" pitchFamily="2" charset="0"/>
              </a:rPr>
              <a:t>libustin</a:t>
            </a:r>
            <a:r>
              <a:rPr lang="fr-CH" dirty="0">
                <a:effectLst/>
                <a:latin typeface="Helvetica" pitchFamily="2" charset="0"/>
              </a:rPr>
              <a:t> </a:t>
            </a:r>
            <a:r>
              <a:rPr lang="fr-CH" dirty="0" err="1">
                <a:effectLst/>
                <a:latin typeface="Helvetica" pitchFamily="2" charset="0"/>
              </a:rPr>
              <a:t>reium</a:t>
            </a:r>
            <a:r>
              <a:rPr lang="fr-CH" dirty="0">
                <a:effectLst/>
                <a:latin typeface="Helvetica" pitchFamily="2" charset="0"/>
              </a:rPr>
              <a:t> </a:t>
            </a:r>
            <a:r>
              <a:rPr lang="fr-CH" dirty="0" err="1">
                <a:effectLst/>
                <a:latin typeface="Helvetica" pitchFamily="2" charset="0"/>
              </a:rPr>
              <a:t>hitaestin</a:t>
            </a:r>
            <a:r>
              <a:rPr lang="fr-CH" dirty="0">
                <a:effectLst/>
                <a:latin typeface="Helvetica" pitchFamily="2" charset="0"/>
              </a:rPr>
              <a:t> ex </a:t>
            </a:r>
            <a:r>
              <a:rPr lang="fr-CH" dirty="0" err="1">
                <a:effectLst/>
                <a:latin typeface="Helvetica" pitchFamily="2" charset="0"/>
              </a:rPr>
              <a:t>ea</a:t>
            </a:r>
            <a:r>
              <a:rPr lang="fr-CH" dirty="0">
                <a:effectLst/>
                <a:latin typeface="Helvetica" pitchFamily="2" charset="0"/>
              </a:rPr>
              <a:t> </a:t>
            </a:r>
            <a:r>
              <a:rPr lang="fr-CH" dirty="0" err="1">
                <a:effectLst/>
                <a:latin typeface="Helvetica" pitchFamily="2" charset="0"/>
              </a:rPr>
              <a:t>vel</a:t>
            </a:r>
            <a:r>
              <a:rPr lang="fr-CH" dirty="0">
                <a:effectLst/>
                <a:latin typeface="Helvetica" pitchFamily="2" charset="0"/>
              </a:rPr>
              <a:t> </a:t>
            </a:r>
            <a:r>
              <a:rPr lang="fr-CH" dirty="0" err="1">
                <a:effectLst/>
                <a:latin typeface="Helvetica" pitchFamily="2" charset="0"/>
              </a:rPr>
              <a:t>ipsus</a:t>
            </a:r>
            <a:r>
              <a:rPr lang="fr-CH" dirty="0">
                <a:effectLst/>
                <a:latin typeface="Helvetica" pitchFamily="2" charset="0"/>
              </a:rPr>
              <a:t> </a:t>
            </a:r>
            <a:r>
              <a:rPr lang="fr-CH" dirty="0" err="1">
                <a:effectLst/>
                <a:latin typeface="Helvetica" pitchFamily="2" charset="0"/>
              </a:rPr>
              <a:t>volupta</a:t>
            </a:r>
            <a:r>
              <a:rPr lang="fr-CH" dirty="0">
                <a:effectLst/>
                <a:latin typeface="Helvetica" pitchFamily="2" charset="0"/>
              </a:rPr>
              <a:t> </a:t>
            </a:r>
            <a:r>
              <a:rPr lang="fr-CH" dirty="0" err="1">
                <a:effectLst/>
                <a:latin typeface="Helvetica" pitchFamily="2" charset="0"/>
              </a:rPr>
              <a:t>eratat</a:t>
            </a:r>
            <a:r>
              <a:rPr lang="fr-CH" dirty="0">
                <a:effectLst/>
                <a:latin typeface="Helvetica" pitchFamily="2" charset="0"/>
              </a:rPr>
              <a:t>. Sant </a:t>
            </a:r>
            <a:r>
              <a:rPr lang="fr-CH" dirty="0" err="1">
                <a:effectLst/>
                <a:latin typeface="Helvetica" pitchFamily="2" charset="0"/>
              </a:rPr>
              <a:t>excea</a:t>
            </a:r>
            <a:r>
              <a:rPr lang="fr-CH" dirty="0">
                <a:effectLst/>
                <a:latin typeface="Helvetica" pitchFamily="2" charset="0"/>
              </a:rPr>
              <a:t> </a:t>
            </a:r>
            <a:r>
              <a:rPr lang="fr-CH" dirty="0" err="1">
                <a:effectLst/>
                <a:latin typeface="Helvetica" pitchFamily="2" charset="0"/>
              </a:rPr>
              <a:t>nimil</a:t>
            </a:r>
            <a:r>
              <a:rPr lang="fr-CH" dirty="0">
                <a:effectLst/>
                <a:latin typeface="Helvetica" pitchFamily="2" charset="0"/>
              </a:rPr>
              <a:t> </a:t>
            </a:r>
            <a:r>
              <a:rPr lang="fr-CH" dirty="0" err="1">
                <a:effectLst/>
                <a:latin typeface="Helvetica" pitchFamily="2" charset="0"/>
              </a:rPr>
              <a:t>maximag</a:t>
            </a:r>
            <a:r>
              <a:rPr lang="fr-CH" dirty="0">
                <a:effectLst/>
                <a:latin typeface="Helvetica" pitchFamily="2" charset="0"/>
              </a:rPr>
              <a:t> </a:t>
            </a:r>
            <a:r>
              <a:rPr lang="fr-CH" dirty="0" err="1">
                <a:effectLst/>
                <a:latin typeface="Helvetica" pitchFamily="2" charset="0"/>
              </a:rPr>
              <a:t>nimus</a:t>
            </a:r>
            <a:r>
              <a:rPr lang="fr-CH" dirty="0">
                <a:effectLst/>
                <a:latin typeface="Helvetica" pitchFamily="2" charset="0"/>
              </a:rPr>
              <a:t>, </a:t>
            </a:r>
            <a:r>
              <a:rPr lang="fr-CH" dirty="0" err="1">
                <a:effectLst/>
                <a:latin typeface="Helvetica" pitchFamily="2" charset="0"/>
              </a:rPr>
              <a:t>inusciet</a:t>
            </a:r>
            <a:r>
              <a:rPr lang="fr-CH" dirty="0">
                <a:effectLst/>
                <a:latin typeface="Helvetica" pitchFamily="2" charset="0"/>
              </a:rPr>
              <a:t>, </a:t>
            </a:r>
            <a:r>
              <a:rPr lang="fr-CH" dirty="0" err="1">
                <a:effectLst/>
                <a:latin typeface="Helvetica" pitchFamily="2" charset="0"/>
              </a:rPr>
              <a:t>temporro</a:t>
            </a:r>
            <a:r>
              <a:rPr lang="fr-CH" dirty="0">
                <a:effectLst/>
                <a:latin typeface="Helvetica" pitchFamily="2" charset="0"/>
              </a:rPr>
              <a:t> </a:t>
            </a:r>
            <a:r>
              <a:rPr lang="fr-CH" dirty="0" err="1">
                <a:effectLst/>
                <a:latin typeface="Helvetica" pitchFamily="2" charset="0"/>
              </a:rPr>
              <a:t>omnis</a:t>
            </a:r>
            <a:r>
              <a:rPr lang="fr-CH" dirty="0">
                <a:effectLst/>
                <a:latin typeface="Helvetica" pitchFamily="2" charset="0"/>
              </a:rPr>
              <a:t> </a:t>
            </a:r>
            <a:r>
              <a:rPr lang="fr-CH" dirty="0" err="1">
                <a:effectLst/>
                <a:latin typeface="Helvetica" pitchFamily="2" charset="0"/>
              </a:rPr>
              <a:t>repremp</a:t>
            </a:r>
            <a:r>
              <a:rPr lang="fr-CH" dirty="0">
                <a:effectLst/>
                <a:latin typeface="Helvetica" pitchFamily="2" charset="0"/>
              </a:rPr>
              <a:t> </a:t>
            </a:r>
            <a:r>
              <a:rPr lang="fr-CH" dirty="0" err="1">
                <a:effectLst/>
                <a:latin typeface="Helvetica" pitchFamily="2" charset="0"/>
              </a:rPr>
              <a:t>ossitat</a:t>
            </a:r>
            <a:r>
              <a:rPr lang="fr-CH" dirty="0">
                <a:effectLst/>
                <a:latin typeface="Helvetica" pitchFamily="2" charset="0"/>
              </a:rPr>
              <a:t>.</a:t>
            </a:r>
          </a:p>
          <a:p>
            <a:r>
              <a:rPr lang="fr-CH" dirty="0">
                <a:effectLst/>
                <a:latin typeface="Helvetica" pitchFamily="2" charset="0"/>
              </a:rPr>
              <a:t>Rae </a:t>
            </a:r>
            <a:r>
              <a:rPr lang="fr-CH" dirty="0" err="1">
                <a:effectLst/>
                <a:latin typeface="Helvetica" pitchFamily="2" charset="0"/>
              </a:rPr>
              <a:t>cus</a:t>
            </a:r>
            <a:r>
              <a:rPr lang="fr-CH" dirty="0">
                <a:effectLst/>
                <a:latin typeface="Helvetica" pitchFamily="2" charset="0"/>
              </a:rPr>
              <a:t> </a:t>
            </a:r>
            <a:r>
              <a:rPr lang="fr-CH" dirty="0" err="1">
                <a:effectLst/>
                <a:latin typeface="Helvetica" pitchFamily="2" charset="0"/>
              </a:rPr>
              <a:t>quam</a:t>
            </a:r>
            <a:r>
              <a:rPr lang="fr-CH" dirty="0">
                <a:effectLst/>
                <a:latin typeface="Helvetica" pitchFamily="2" charset="0"/>
              </a:rPr>
              <a:t> </a:t>
            </a:r>
            <a:r>
              <a:rPr lang="fr-CH" dirty="0" err="1">
                <a:effectLst/>
                <a:latin typeface="Helvetica" pitchFamily="2" charset="0"/>
              </a:rPr>
              <a:t>consequae</a:t>
            </a:r>
            <a:r>
              <a:rPr lang="fr-CH" dirty="0">
                <a:effectLst/>
                <a:latin typeface="Helvetica" pitchFamily="2" charset="0"/>
              </a:rPr>
              <a:t> </a:t>
            </a:r>
            <a:r>
              <a:rPr lang="fr-CH" dirty="0" err="1">
                <a:effectLst/>
                <a:latin typeface="Helvetica" pitchFamily="2" charset="0"/>
              </a:rPr>
              <a:t>debitem</a:t>
            </a:r>
            <a:r>
              <a:rPr lang="fr-CH" dirty="0">
                <a:effectLst/>
                <a:latin typeface="Helvetica" pitchFamily="2" charset="0"/>
              </a:rPr>
              <a:t>. </a:t>
            </a:r>
            <a:r>
              <a:rPr lang="fr-CH" dirty="0" err="1">
                <a:effectLst/>
                <a:latin typeface="Helvetica" pitchFamily="2" charset="0"/>
              </a:rPr>
              <a:t>Totam</a:t>
            </a:r>
            <a:r>
              <a:rPr lang="fr-CH" dirty="0">
                <a:effectLst/>
                <a:latin typeface="Helvetica" pitchFamily="2" charset="0"/>
              </a:rPr>
              <a:t> </a:t>
            </a:r>
            <a:r>
              <a:rPr lang="fr-CH" dirty="0" err="1">
                <a:effectLst/>
                <a:latin typeface="Helvetica" pitchFamily="2" charset="0"/>
              </a:rPr>
              <a:t>fugia</a:t>
            </a:r>
            <a:r>
              <a:rPr lang="fr-CH" dirty="0">
                <a:effectLst/>
                <a:latin typeface="Helvetica" pitchFamily="2" charset="0"/>
              </a:rPr>
              <a:t> </a:t>
            </a:r>
            <a:r>
              <a:rPr lang="fr-CH" dirty="0" err="1">
                <a:effectLst/>
                <a:latin typeface="Helvetica" pitchFamily="2" charset="0"/>
              </a:rPr>
              <a:t>volorep</a:t>
            </a:r>
            <a:r>
              <a:rPr lang="fr-CH" dirty="0">
                <a:effectLst/>
                <a:latin typeface="Helvetica" pitchFamily="2" charset="0"/>
              </a:rPr>
              <a:t> </a:t>
            </a:r>
            <a:r>
              <a:rPr lang="fr-CH" dirty="0" err="1">
                <a:effectLst/>
                <a:latin typeface="Helvetica" pitchFamily="2" charset="0"/>
              </a:rPr>
              <a:t>eliqui</a:t>
            </a:r>
            <a:r>
              <a:rPr lang="fr-CH" dirty="0">
                <a:effectLst/>
                <a:latin typeface="Helvetica" pitchFamily="2" charset="0"/>
              </a:rPr>
              <a:t> con </a:t>
            </a:r>
            <a:r>
              <a:rPr lang="fr-CH" dirty="0" err="1">
                <a:effectLst/>
                <a:latin typeface="Helvetica" pitchFamily="2" charset="0"/>
              </a:rPr>
              <a:t>rendam</a:t>
            </a:r>
            <a:r>
              <a:rPr lang="fr-CH" dirty="0">
                <a:effectLst/>
                <a:latin typeface="Helvetica" pitchFamily="2" charset="0"/>
              </a:rPr>
              <a:t> </a:t>
            </a:r>
            <a:r>
              <a:rPr lang="fr-CH" dirty="0" err="1">
                <a:effectLst/>
                <a:latin typeface="Helvetica" pitchFamily="2" charset="0"/>
              </a:rPr>
              <a:t>velit</a:t>
            </a:r>
            <a:r>
              <a:rPr lang="fr-CH" dirty="0">
                <a:effectLst/>
                <a:latin typeface="Helvetica" pitchFamily="2" charset="0"/>
              </a:rPr>
              <a:t> </a:t>
            </a:r>
            <a:r>
              <a:rPr lang="fr-CH" dirty="0" err="1">
                <a:effectLst/>
                <a:latin typeface="Helvetica" pitchFamily="2" charset="0"/>
              </a:rPr>
              <a:t>voluptur</a:t>
            </a:r>
            <a:r>
              <a:rPr lang="fr-CH" dirty="0">
                <a:effectLst/>
                <a:latin typeface="Helvetica" pitchFamily="2" charset="0"/>
              </a:rPr>
              <a:t> </a:t>
            </a:r>
            <a:r>
              <a:rPr lang="fr-CH" dirty="0" err="1">
                <a:effectLst/>
                <a:latin typeface="Helvetica" pitchFamily="2" charset="0"/>
              </a:rPr>
              <a:t>arcia</a:t>
            </a:r>
            <a:r>
              <a:rPr lang="fr-CH" dirty="0">
                <a:effectLst/>
                <a:latin typeface="Helvetica" pitchFamily="2" charset="0"/>
              </a:rPr>
              <a:t> </a:t>
            </a:r>
            <a:r>
              <a:rPr lang="fr-CH" dirty="0" err="1">
                <a:effectLst/>
                <a:latin typeface="Helvetica" pitchFamily="2" charset="0"/>
              </a:rPr>
              <a:t>nime</a:t>
            </a:r>
            <a:r>
              <a:rPr lang="fr-CH" dirty="0">
                <a:effectLst/>
                <a:latin typeface="Helvetica" pitchFamily="2" charset="0"/>
              </a:rPr>
              <a:t> </a:t>
            </a:r>
            <a:r>
              <a:rPr lang="fr-CH" dirty="0" err="1">
                <a:effectLst/>
                <a:latin typeface="Helvetica" pitchFamily="2" charset="0"/>
              </a:rPr>
              <a:t>perias</a:t>
            </a:r>
            <a:r>
              <a:rPr lang="fr-CH" dirty="0">
                <a:effectLst/>
                <a:latin typeface="Helvetica" pitchFamily="2" charset="0"/>
              </a:rPr>
              <a:t> </a:t>
            </a:r>
            <a:r>
              <a:rPr lang="fr-CH" dirty="0" err="1">
                <a:effectLst/>
                <a:latin typeface="Helvetica" pitchFamily="2" charset="0"/>
              </a:rPr>
              <a:t>magnati</a:t>
            </a:r>
            <a:r>
              <a:rPr lang="fr-CH" dirty="0">
                <a:effectLst/>
                <a:latin typeface="Helvetica" pitchFamily="2" charset="0"/>
              </a:rPr>
              <a:t> </a:t>
            </a:r>
            <a:r>
              <a:rPr lang="fr-CH" dirty="0" err="1">
                <a:effectLst/>
                <a:latin typeface="Helvetica" pitchFamily="2" charset="0"/>
              </a:rPr>
              <a:t>ssintorem</a:t>
            </a:r>
            <a:r>
              <a:rPr lang="fr-CH" dirty="0">
                <a:effectLst/>
                <a:latin typeface="Helvetica" pitchFamily="2" charset="0"/>
              </a:rPr>
              <a:t> </a:t>
            </a:r>
            <a:r>
              <a:rPr lang="fr-CH" dirty="0" err="1">
                <a:effectLst/>
                <a:latin typeface="Helvetica" pitchFamily="2" charset="0"/>
              </a:rPr>
              <a:t>quamusciati</a:t>
            </a:r>
            <a:r>
              <a:rPr lang="fr-CH" dirty="0">
                <a:effectLst/>
                <a:latin typeface="Helvetica" pitchFamily="2" charset="0"/>
              </a:rPr>
              <a:t> </a:t>
            </a:r>
            <a:r>
              <a:rPr lang="fr-CH" dirty="0" err="1">
                <a:effectLst/>
                <a:latin typeface="Helvetica" pitchFamily="2" charset="0"/>
              </a:rPr>
              <a:t>consequi</a:t>
            </a:r>
            <a:r>
              <a:rPr lang="fr-CH" dirty="0">
                <a:effectLst/>
                <a:latin typeface="Helvetica" pitchFamily="2" charset="0"/>
              </a:rPr>
              <a:t> tem. Nam, </a:t>
            </a:r>
            <a:r>
              <a:rPr lang="fr-CH" dirty="0" err="1">
                <a:effectLst/>
                <a:latin typeface="Helvetica" pitchFamily="2" charset="0"/>
              </a:rPr>
              <a:t>aut</a:t>
            </a:r>
            <a:r>
              <a:rPr lang="fr-CH" dirty="0">
                <a:effectLst/>
                <a:latin typeface="Helvetica" pitchFamily="2" charset="0"/>
              </a:rPr>
              <a:t> </a:t>
            </a:r>
            <a:r>
              <a:rPr lang="fr-CH" dirty="0" err="1">
                <a:effectLst/>
                <a:latin typeface="Helvetica" pitchFamily="2" charset="0"/>
              </a:rPr>
              <a:t>laborpos</a:t>
            </a:r>
            <a:r>
              <a:rPr lang="fr-CH" dirty="0">
                <a:effectLst/>
                <a:latin typeface="Helvetica" pitchFamily="2" charset="0"/>
              </a:rPr>
              <a:t> </a:t>
            </a:r>
            <a:r>
              <a:rPr lang="fr-CH" dirty="0" err="1">
                <a:effectLst/>
                <a:latin typeface="Helvetica" pitchFamily="2" charset="0"/>
              </a:rPr>
              <a:t>eseque</a:t>
            </a:r>
            <a:r>
              <a:rPr lang="fr-CH" dirty="0">
                <a:effectLst/>
                <a:latin typeface="Helvetica" pitchFamily="2" charset="0"/>
              </a:rPr>
              <a:t> </a:t>
            </a:r>
            <a:r>
              <a:rPr lang="fr-CH" dirty="0" err="1">
                <a:effectLst/>
                <a:latin typeface="Helvetica" pitchFamily="2" charset="0"/>
              </a:rPr>
              <a:t>omnisitibus</a:t>
            </a:r>
            <a:r>
              <a:rPr lang="fr-CH" dirty="0">
                <a:effectLst/>
                <a:latin typeface="Helvetica" pitchFamily="2" charset="0"/>
              </a:rPr>
              <a:t>, tem </a:t>
            </a:r>
            <a:r>
              <a:rPr lang="fr-CH" dirty="0" err="1">
                <a:effectLst/>
                <a:latin typeface="Helvetica" pitchFamily="2" charset="0"/>
              </a:rPr>
              <a:t>veribus</a:t>
            </a:r>
            <a:r>
              <a:rPr lang="fr-CH" dirty="0">
                <a:effectLst/>
                <a:latin typeface="Helvetica" pitchFamily="2" charset="0"/>
              </a:rPr>
              <a:t> </a:t>
            </a:r>
            <a:r>
              <a:rPr lang="fr-CH" dirty="0" err="1">
                <a:effectLst/>
                <a:latin typeface="Helvetica" pitchFamily="2" charset="0"/>
              </a:rPr>
              <a:t>perrum</a:t>
            </a:r>
            <a:r>
              <a:rPr lang="fr-CH" dirty="0">
                <a:effectLst/>
                <a:latin typeface="Helvetica" pitchFamily="2" charset="0"/>
              </a:rPr>
              <a:t> qui non </a:t>
            </a:r>
            <a:r>
              <a:rPr lang="fr-CH" dirty="0" err="1">
                <a:effectLst/>
                <a:latin typeface="Helvetica" pitchFamily="2" charset="0"/>
              </a:rPr>
              <a:t>num</a:t>
            </a:r>
            <a:r>
              <a:rPr lang="fr-CH" dirty="0">
                <a:effectLst/>
                <a:latin typeface="Helvetica" pitchFamily="2" charset="0"/>
              </a:rPr>
              <a:t> </a:t>
            </a:r>
            <a:r>
              <a:rPr lang="fr-CH" dirty="0" err="1">
                <a:effectLst/>
                <a:latin typeface="Helvetica" pitchFamily="2" charset="0"/>
              </a:rPr>
              <a:t>exeroriatem</a:t>
            </a:r>
            <a:r>
              <a:rPr lang="fr-CH" dirty="0">
                <a:effectLst/>
                <a:latin typeface="Helvetica" pitchFamily="2" charset="0"/>
              </a:rPr>
              <a:t> </a:t>
            </a:r>
            <a:r>
              <a:rPr lang="fr-CH" dirty="0" err="1">
                <a:effectLst/>
                <a:latin typeface="Helvetica" pitchFamily="2" charset="0"/>
              </a:rPr>
              <a:t>voluptate</a:t>
            </a:r>
            <a:r>
              <a:rPr lang="fr-CH" dirty="0">
                <a:effectLst/>
                <a:latin typeface="Helvetica" pitchFamily="2" charset="0"/>
              </a:rPr>
              <a:t> </a:t>
            </a:r>
            <a:r>
              <a:rPr lang="fr-CH" dirty="0" err="1">
                <a:effectLst/>
                <a:latin typeface="Helvetica" pitchFamily="2" charset="0"/>
              </a:rPr>
              <a:t>eiuntem</a:t>
            </a:r>
            <a:r>
              <a:rPr lang="fr-CH" dirty="0">
                <a:effectLst/>
                <a:latin typeface="Helvetica" pitchFamily="2" charset="0"/>
              </a:rPr>
              <a:t> </a:t>
            </a:r>
            <a:r>
              <a:rPr lang="fr-CH" dirty="0" err="1">
                <a:effectLst/>
                <a:latin typeface="Helvetica" pitchFamily="2" charset="0"/>
              </a:rPr>
              <a:t>aut</a:t>
            </a:r>
            <a:r>
              <a:rPr lang="fr-CH" dirty="0">
                <a:effectLst/>
                <a:latin typeface="Helvetica" pitchFamily="2" charset="0"/>
              </a:rPr>
              <a:t> </a:t>
            </a:r>
            <a:r>
              <a:rPr lang="fr-CH" dirty="0" err="1">
                <a:effectLst/>
                <a:latin typeface="Helvetica" pitchFamily="2" charset="0"/>
              </a:rPr>
              <a:t>quis</a:t>
            </a:r>
            <a:r>
              <a:rPr lang="fr-CH" dirty="0">
                <a:effectLst/>
                <a:latin typeface="Helvetica" pitchFamily="2" charset="0"/>
              </a:rPr>
              <a:t> </a:t>
            </a:r>
            <a:r>
              <a:rPr lang="fr-CH" dirty="0" err="1">
                <a:effectLst/>
                <a:latin typeface="Helvetica" pitchFamily="2" charset="0"/>
              </a:rPr>
              <a:t>quam</a:t>
            </a:r>
            <a:r>
              <a:rPr lang="fr-CH" dirty="0">
                <a:effectLst/>
                <a:latin typeface="Helvetica" pitchFamily="2" charset="0"/>
              </a:rPr>
              <a:t> ut </a:t>
            </a:r>
            <a:r>
              <a:rPr lang="fr-CH" dirty="0" err="1">
                <a:effectLst/>
                <a:latin typeface="Helvetica" pitchFamily="2" charset="0"/>
              </a:rPr>
              <a:t>earit</a:t>
            </a:r>
            <a:r>
              <a:rPr lang="fr-CH" dirty="0">
                <a:effectLst/>
                <a:latin typeface="Helvetica" pitchFamily="2" charset="0"/>
              </a:rPr>
              <a:t>, idem </a:t>
            </a:r>
            <a:r>
              <a:rPr lang="fr-CH" dirty="0" err="1">
                <a:effectLst/>
                <a:latin typeface="Helvetica" pitchFamily="2" charset="0"/>
              </a:rPr>
              <a:t>iur</a:t>
            </a:r>
            <a:r>
              <a:rPr lang="fr-CH" dirty="0">
                <a:effectLst/>
                <a:latin typeface="Helvetica" pitchFamily="2" charset="0"/>
              </a:rPr>
              <a:t> as </a:t>
            </a:r>
            <a:r>
              <a:rPr lang="fr-CH" dirty="0" err="1">
                <a:effectLst/>
                <a:latin typeface="Helvetica" pitchFamily="2" charset="0"/>
              </a:rPr>
              <a:t>dolupis</a:t>
            </a:r>
            <a:r>
              <a:rPr lang="fr-CH" dirty="0">
                <a:effectLst/>
                <a:latin typeface="Helvetica" pitchFamily="2" charset="0"/>
              </a:rPr>
              <a:t> mi, et, </a:t>
            </a:r>
            <a:r>
              <a:rPr lang="fr-CH" dirty="0" err="1">
                <a:effectLst/>
                <a:latin typeface="Helvetica" pitchFamily="2" charset="0"/>
              </a:rPr>
              <a:t>nistiost</a:t>
            </a:r>
            <a:r>
              <a:rPr lang="fr-CH" dirty="0">
                <a:effectLst/>
                <a:latin typeface="Helvetica" pitchFamily="2" charset="0"/>
              </a:rPr>
              <a:t> </a:t>
            </a:r>
            <a:r>
              <a:rPr lang="fr-CH" dirty="0" err="1">
                <a:effectLst/>
                <a:latin typeface="Helvetica" pitchFamily="2" charset="0"/>
              </a:rPr>
              <a:t>lam</a:t>
            </a:r>
            <a:r>
              <a:rPr lang="fr-CH" dirty="0">
                <a:effectLst/>
                <a:latin typeface="Helvetica" pitchFamily="2" charset="0"/>
              </a:rPr>
              <a:t> </a:t>
            </a:r>
            <a:r>
              <a:rPr lang="fr-CH" dirty="0" err="1">
                <a:effectLst/>
                <a:latin typeface="Helvetica" pitchFamily="2" charset="0"/>
              </a:rPr>
              <a:t>quam</a:t>
            </a:r>
            <a:r>
              <a:rPr lang="fr-CH" dirty="0">
                <a:effectLst/>
                <a:latin typeface="Helvetica" pitchFamily="2" charset="0"/>
              </a:rPr>
              <a:t> </a:t>
            </a:r>
            <a:r>
              <a:rPr lang="fr-CH" dirty="0" err="1">
                <a:effectLst/>
                <a:latin typeface="Helvetica" pitchFamily="2" charset="0"/>
              </a:rPr>
              <a:t>vero</a:t>
            </a:r>
            <a:r>
              <a:rPr lang="fr-CH" dirty="0">
                <a:effectLst/>
                <a:latin typeface="Helvetica" pitchFamily="2" charset="0"/>
              </a:rPr>
              <a:t> </a:t>
            </a:r>
            <a:r>
              <a:rPr lang="fr-CH" dirty="0" err="1">
                <a:effectLst/>
                <a:latin typeface="Helvetica" pitchFamily="2" charset="0"/>
              </a:rPr>
              <a:t>vellum</a:t>
            </a:r>
            <a:r>
              <a:rPr lang="fr-CH" dirty="0">
                <a:effectLst/>
                <a:latin typeface="Helvetica" pitchFamily="2" charset="0"/>
              </a:rPr>
              <a:t> </a:t>
            </a:r>
            <a:r>
              <a:rPr lang="fr-CH" dirty="0" err="1">
                <a:effectLst/>
                <a:latin typeface="Helvetica" pitchFamily="2" charset="0"/>
              </a:rPr>
              <a:t>voluptam</a:t>
            </a:r>
            <a:r>
              <a:rPr lang="fr-CH" dirty="0">
                <a:effectLst/>
                <a:latin typeface="Helvetica" pitchFamily="2" charset="0"/>
              </a:rPr>
              <a:t> </a:t>
            </a:r>
            <a:r>
              <a:rPr lang="fr-CH" dirty="0" err="1">
                <a:effectLst/>
                <a:latin typeface="Helvetica" pitchFamily="2" charset="0"/>
              </a:rPr>
              <a:t>volore</a:t>
            </a:r>
            <a:r>
              <a:rPr lang="fr-CH" dirty="0">
                <a:effectLst/>
                <a:latin typeface="Helvetica" pitchFamily="2" charset="0"/>
              </a:rPr>
              <a:t> et </a:t>
            </a:r>
            <a:r>
              <a:rPr lang="fr-CH" dirty="0" err="1">
                <a:effectLst/>
                <a:latin typeface="Helvetica" pitchFamily="2" charset="0"/>
              </a:rPr>
              <a:t>diti</a:t>
            </a:r>
            <a:r>
              <a:rPr lang="fr-CH" dirty="0">
                <a:effectLst/>
                <a:latin typeface="Helvetica" pitchFamily="2" charset="0"/>
              </a:rPr>
              <a:t> vit </a:t>
            </a:r>
            <a:r>
              <a:rPr lang="fr-CH" dirty="0" err="1">
                <a:effectLst/>
                <a:latin typeface="Helvetica" pitchFamily="2" charset="0"/>
              </a:rPr>
              <a:t>estrum</a:t>
            </a:r>
            <a:r>
              <a:rPr lang="fr-CH" dirty="0">
                <a:effectLst/>
                <a:latin typeface="Helvetica" pitchFamily="2" charset="0"/>
              </a:rPr>
              <a:t> </a:t>
            </a:r>
            <a:r>
              <a:rPr lang="fr-CH" dirty="0" err="1">
                <a:effectLst/>
                <a:latin typeface="Helvetica" pitchFamily="2" charset="0"/>
              </a:rPr>
              <a:t>volum</a:t>
            </a:r>
            <a:r>
              <a:rPr lang="fr-CH" dirty="0">
                <a:effectLst/>
                <a:latin typeface="Helvetica" pitchFamily="2" charset="0"/>
              </a:rPr>
              <a:t> </a:t>
            </a:r>
            <a:r>
              <a:rPr lang="fr-CH" dirty="0" err="1">
                <a:effectLst/>
                <a:latin typeface="Helvetica" pitchFamily="2" charset="0"/>
              </a:rPr>
              <a:t>lania</a:t>
            </a:r>
            <a:r>
              <a:rPr lang="fr-CH" dirty="0">
                <a:effectLst/>
                <a:latin typeface="Helvetica" pitchFamily="2" charset="0"/>
              </a:rPr>
              <a:t> </a:t>
            </a:r>
            <a:r>
              <a:rPr lang="fr-CH" dirty="0" err="1">
                <a:effectLst/>
                <a:latin typeface="Helvetica" pitchFamily="2" charset="0"/>
              </a:rPr>
              <a:t>idis</a:t>
            </a:r>
            <a:r>
              <a:rPr lang="fr-CH" dirty="0">
                <a:effectLst/>
                <a:latin typeface="Helvetica" pitchFamily="2" charset="0"/>
              </a:rPr>
              <a:t> </a:t>
            </a:r>
            <a:r>
              <a:rPr lang="fr-CH" dirty="0" err="1">
                <a:effectLst/>
                <a:latin typeface="Helvetica" pitchFamily="2" charset="0"/>
              </a:rPr>
              <a:t>nusdaeris</a:t>
            </a:r>
            <a:r>
              <a:rPr lang="fr-CH" dirty="0">
                <a:effectLst/>
                <a:latin typeface="Helvetica" pitchFamily="2" charset="0"/>
              </a:rPr>
              <a:t> </a:t>
            </a:r>
            <a:r>
              <a:rPr lang="fr-CH" dirty="0" err="1">
                <a:effectLst/>
                <a:latin typeface="Helvetica" pitchFamily="2" charset="0"/>
              </a:rPr>
              <a:t>ipsant</a:t>
            </a:r>
            <a:r>
              <a:rPr lang="fr-CH" dirty="0">
                <a:effectLst/>
                <a:latin typeface="Helvetica" pitchFamily="2" charset="0"/>
              </a:rPr>
              <a:t> </a:t>
            </a:r>
            <a:r>
              <a:rPr lang="fr-CH" dirty="0" err="1">
                <a:effectLst/>
                <a:latin typeface="Helvetica" pitchFamily="2" charset="0"/>
              </a:rPr>
              <a:t>verum</a:t>
            </a:r>
            <a:r>
              <a:rPr lang="fr-CH" dirty="0">
                <a:effectLst/>
                <a:latin typeface="Helvetica" pitchFamily="2" charset="0"/>
              </a:rPr>
              <a:t> </a:t>
            </a:r>
            <a:r>
              <a:rPr lang="fr-CH" dirty="0" err="1">
                <a:effectLst/>
                <a:latin typeface="Helvetica" pitchFamily="2" charset="0"/>
              </a:rPr>
              <a:t>ressed</a:t>
            </a:r>
            <a:r>
              <a:rPr lang="fr-CH" dirty="0">
                <a:effectLst/>
                <a:latin typeface="Helvetica" pitchFamily="2" charset="0"/>
              </a:rPr>
              <a:t> </a:t>
            </a:r>
            <a:r>
              <a:rPr lang="fr-CH" dirty="0" err="1">
                <a:effectLst/>
                <a:latin typeface="Helvetica" pitchFamily="2" charset="0"/>
              </a:rPr>
              <a:t>esto</a:t>
            </a:r>
            <a:r>
              <a:rPr lang="fr-CH" dirty="0">
                <a:effectLst/>
                <a:latin typeface="Helvetica" pitchFamily="2" charset="0"/>
              </a:rPr>
              <a:t> </a:t>
            </a:r>
            <a:r>
              <a:rPr lang="fr-CH" dirty="0" err="1">
                <a:effectLst/>
                <a:latin typeface="Helvetica" pitchFamily="2" charset="0"/>
              </a:rPr>
              <a:t>comnist</a:t>
            </a:r>
            <a:r>
              <a:rPr lang="fr-CH" dirty="0">
                <a:effectLst/>
                <a:latin typeface="Helvetica" pitchFamily="2" charset="0"/>
              </a:rPr>
              <a:t> lit pro </a:t>
            </a:r>
            <a:r>
              <a:rPr lang="fr-CH" dirty="0" err="1">
                <a:effectLst/>
                <a:latin typeface="Helvetica" pitchFamily="2" charset="0"/>
              </a:rPr>
              <a:t>occupta</a:t>
            </a:r>
            <a:r>
              <a:rPr lang="fr-CH" dirty="0">
                <a:effectLst/>
                <a:latin typeface="Helvetica" pitchFamily="2" charset="0"/>
              </a:rPr>
              <a:t> </a:t>
            </a:r>
            <a:r>
              <a:rPr lang="fr-CH" dirty="0" err="1">
                <a:effectLst/>
                <a:latin typeface="Helvetica" pitchFamily="2" charset="0"/>
              </a:rPr>
              <a:t>voloriat</a:t>
            </a:r>
            <a:r>
              <a:rPr lang="fr-CH" dirty="0">
                <a:effectLst/>
                <a:latin typeface="Helvetica" pitchFamily="2" charset="0"/>
              </a:rPr>
              <a:t>.</a:t>
            </a:r>
          </a:p>
          <a:p>
            <a:r>
              <a:rPr lang="fr-CH" dirty="0" err="1">
                <a:effectLst/>
                <a:latin typeface="Helvetica" pitchFamily="2" charset="0"/>
              </a:rPr>
              <a:t>Faccus</a:t>
            </a:r>
            <a:r>
              <a:rPr lang="fr-CH" dirty="0">
                <a:effectLst/>
                <a:latin typeface="Helvetica" pitchFamily="2" charset="0"/>
              </a:rPr>
              <a:t> </a:t>
            </a:r>
            <a:r>
              <a:rPr lang="fr-CH" dirty="0" err="1">
                <a:effectLst/>
                <a:latin typeface="Helvetica" pitchFamily="2" charset="0"/>
              </a:rPr>
              <a:t>nihicilliam</a:t>
            </a:r>
            <a:r>
              <a:rPr lang="fr-CH" dirty="0">
                <a:effectLst/>
                <a:latin typeface="Helvetica" pitchFamily="2" charset="0"/>
              </a:rPr>
              <a:t> </a:t>
            </a:r>
            <a:r>
              <a:rPr lang="fr-CH" dirty="0" err="1">
                <a:effectLst/>
                <a:latin typeface="Helvetica" pitchFamily="2" charset="0"/>
              </a:rPr>
              <a:t>recum</a:t>
            </a:r>
            <a:r>
              <a:rPr lang="fr-CH" dirty="0">
                <a:effectLst/>
                <a:latin typeface="Helvetica" pitchFamily="2" charset="0"/>
              </a:rPr>
              <a:t> </a:t>
            </a:r>
            <a:r>
              <a:rPr lang="fr-CH" dirty="0" err="1">
                <a:effectLst/>
                <a:latin typeface="Helvetica" pitchFamily="2" charset="0"/>
              </a:rPr>
              <a:t>explit</a:t>
            </a:r>
            <a:r>
              <a:rPr lang="fr-CH" dirty="0">
                <a:effectLst/>
                <a:latin typeface="Helvetica" pitchFamily="2" charset="0"/>
              </a:rPr>
              <a:t> </a:t>
            </a:r>
            <a:r>
              <a:rPr lang="fr-CH" dirty="0" err="1">
                <a:effectLst/>
                <a:latin typeface="Helvetica" pitchFamily="2" charset="0"/>
              </a:rPr>
              <a:t>aut</a:t>
            </a:r>
            <a:r>
              <a:rPr lang="fr-CH" dirty="0">
                <a:effectLst/>
                <a:latin typeface="Helvetica" pitchFamily="2" charset="0"/>
              </a:rPr>
              <a:t> </a:t>
            </a:r>
            <a:r>
              <a:rPr lang="fr-CH" dirty="0" err="1">
                <a:effectLst/>
                <a:latin typeface="Helvetica" pitchFamily="2" charset="0"/>
              </a:rPr>
              <a:t>molorit</a:t>
            </a:r>
            <a:r>
              <a:rPr lang="fr-CH" dirty="0">
                <a:effectLst/>
                <a:latin typeface="Helvetica" pitchFamily="2" charset="0"/>
              </a:rPr>
              <a:t> rem </a:t>
            </a:r>
            <a:r>
              <a:rPr lang="fr-CH" dirty="0" err="1">
                <a:effectLst/>
                <a:latin typeface="Helvetica" pitchFamily="2" charset="0"/>
              </a:rPr>
              <a:t>faceperum</a:t>
            </a:r>
            <a:r>
              <a:rPr lang="fr-CH" dirty="0">
                <a:effectLst/>
                <a:latin typeface="Helvetica" pitchFamily="2" charset="0"/>
              </a:rPr>
              <a:t> </a:t>
            </a:r>
            <a:r>
              <a:rPr lang="fr-CH" dirty="0" err="1">
                <a:effectLst/>
                <a:latin typeface="Helvetica" pitchFamily="2" charset="0"/>
              </a:rPr>
              <a:t>ilique</a:t>
            </a:r>
            <a:r>
              <a:rPr lang="fr-CH" dirty="0">
                <a:effectLst/>
                <a:latin typeface="Helvetica" pitchFamily="2" charset="0"/>
              </a:rPr>
              <a:t> </a:t>
            </a:r>
            <a:r>
              <a:rPr lang="fr-CH" dirty="0" err="1">
                <a:effectLst/>
                <a:latin typeface="Helvetica" pitchFamily="2" charset="0"/>
              </a:rPr>
              <a:t>doloratibus</a:t>
            </a:r>
            <a:r>
              <a:rPr lang="fr-CH" dirty="0">
                <a:effectLst/>
                <a:latin typeface="Helvetica" pitchFamily="2" charset="0"/>
              </a:rPr>
              <a:t> </a:t>
            </a:r>
            <a:r>
              <a:rPr lang="fr-CH" dirty="0" err="1">
                <a:effectLst/>
                <a:latin typeface="Helvetica" pitchFamily="2" charset="0"/>
              </a:rPr>
              <a:t>is</a:t>
            </a:r>
            <a:r>
              <a:rPr lang="fr-CH" dirty="0">
                <a:effectLst/>
                <a:latin typeface="Helvetica" pitchFamily="2" charset="0"/>
              </a:rPr>
              <a:t> </a:t>
            </a:r>
            <a:r>
              <a:rPr lang="fr-CH" dirty="0" err="1">
                <a:effectLst/>
                <a:latin typeface="Helvetica" pitchFamily="2" charset="0"/>
              </a:rPr>
              <a:t>volupta</a:t>
            </a:r>
            <a:r>
              <a:rPr lang="fr-CH" dirty="0">
                <a:effectLst/>
                <a:latin typeface="Helvetica" pitchFamily="2" charset="0"/>
              </a:rPr>
              <a:t> </a:t>
            </a:r>
            <a:r>
              <a:rPr lang="fr-CH" dirty="0" err="1">
                <a:effectLst/>
                <a:latin typeface="Helvetica" pitchFamily="2" charset="0"/>
              </a:rPr>
              <a:t>dolor</a:t>
            </a:r>
            <a:r>
              <a:rPr lang="fr-CH" dirty="0">
                <a:effectLst/>
                <a:latin typeface="Helvetica" pitchFamily="2" charset="0"/>
              </a:rPr>
              <a:t> </a:t>
            </a:r>
            <a:r>
              <a:rPr lang="fr-CH" dirty="0" err="1">
                <a:effectLst/>
                <a:latin typeface="Helvetica" pitchFamily="2" charset="0"/>
              </a:rPr>
              <a:t>sapientis</a:t>
            </a:r>
            <a:r>
              <a:rPr lang="fr-CH" dirty="0">
                <a:effectLst/>
                <a:latin typeface="Helvetica" pitchFamily="2" charset="0"/>
              </a:rPr>
              <a:t> </a:t>
            </a:r>
            <a:r>
              <a:rPr lang="fr-CH" dirty="0" err="1">
                <a:effectLst/>
                <a:latin typeface="Helvetica" pitchFamily="2" charset="0"/>
              </a:rPr>
              <a:t>asin</a:t>
            </a:r>
            <a:r>
              <a:rPr lang="fr-CH" dirty="0">
                <a:effectLst/>
                <a:latin typeface="Helvetica" pitchFamily="2" charset="0"/>
              </a:rPr>
              <a:t> ra </a:t>
            </a:r>
            <a:r>
              <a:rPr lang="fr-CH" dirty="0" err="1">
                <a:effectLst/>
                <a:latin typeface="Helvetica" pitchFamily="2" charset="0"/>
              </a:rPr>
              <a:t>voluptam</a:t>
            </a:r>
            <a:r>
              <a:rPr lang="fr-CH" dirty="0">
                <a:effectLst/>
                <a:latin typeface="Helvetica" pitchFamily="2" charset="0"/>
              </a:rPr>
              <a:t> </a:t>
            </a:r>
            <a:r>
              <a:rPr lang="fr-CH" dirty="0" err="1">
                <a:effectLst/>
                <a:latin typeface="Helvetica" pitchFamily="2" charset="0"/>
              </a:rPr>
              <a:t>fugia</a:t>
            </a:r>
            <a:r>
              <a:rPr lang="fr-CH" dirty="0">
                <a:effectLst/>
                <a:latin typeface="Helvetica" pitchFamily="2" charset="0"/>
              </a:rPr>
              <a:t> </a:t>
            </a:r>
            <a:r>
              <a:rPr lang="fr-CH" dirty="0" err="1">
                <a:effectLst/>
                <a:latin typeface="Helvetica" pitchFamily="2" charset="0"/>
              </a:rPr>
              <a:t>sectas</a:t>
            </a:r>
            <a:r>
              <a:rPr lang="fr-CH" dirty="0">
                <a:effectLst/>
                <a:latin typeface="Helvetica" pitchFamily="2" charset="0"/>
              </a:rPr>
              <a:t> </a:t>
            </a:r>
            <a:r>
              <a:rPr lang="fr-CH" dirty="0" err="1">
                <a:effectLst/>
                <a:latin typeface="Helvetica" pitchFamily="2" charset="0"/>
              </a:rPr>
              <a:t>quiae</a:t>
            </a:r>
            <a:r>
              <a:rPr lang="fr-CH" dirty="0">
                <a:effectLst/>
                <a:latin typeface="Helvetica" pitchFamily="2" charset="0"/>
              </a:rPr>
              <a:t>.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551984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5904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e + lis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B84C747A-E062-484D-8196-08A0F64A098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967663" y="2060575"/>
            <a:ext cx="5040313" cy="4163219"/>
          </a:xfrm>
          <a:prstGeom prst="rect">
            <a:avLst/>
          </a:prstGeom>
        </p:spPr>
        <p:txBody>
          <a:bodyPr/>
          <a:lstStyle>
            <a:lvl1pPr marL="457200" indent="-457200">
              <a:buFont typeface="Arial" panose="020B0604020202020204" pitchFamily="34" charset="0"/>
              <a:buChar char="•"/>
              <a:defRPr sz="2300" baseline="0">
                <a:solidFill>
                  <a:srgbClr val="393B33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fr-FR" dirty="0"/>
              <a:t>Liste 1</a:t>
            </a:r>
          </a:p>
          <a:p>
            <a:pPr lvl="0"/>
            <a:r>
              <a:rPr lang="fr-FR" dirty="0"/>
              <a:t>Liste 2</a:t>
            </a:r>
          </a:p>
          <a:p>
            <a:pPr lvl="0"/>
            <a:r>
              <a:rPr lang="fr-FR" dirty="0"/>
              <a:t>Liste 3</a:t>
            </a:r>
          </a:p>
          <a:p>
            <a:pPr lvl="0"/>
            <a:endParaRPr lang="fr-FR" dirty="0"/>
          </a:p>
        </p:txBody>
      </p:sp>
      <p:sp>
        <p:nvSpPr>
          <p:cNvPr id="11" name="Espace réservé du texte 14">
            <a:extLst>
              <a:ext uri="{FF2B5EF4-FFF2-40B4-BE49-F238E27FC236}">
                <a16:creationId xmlns:a16="http://schemas.microsoft.com/office/drawing/2014/main" id="{4EA0EE5F-1D18-A448-B5AD-F5C929B3B82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71589" y="1233487"/>
            <a:ext cx="4572000" cy="510140"/>
          </a:xfrm>
          <a:prstGeom prst="rect">
            <a:avLst/>
          </a:prstGeom>
        </p:spPr>
        <p:txBody>
          <a:bodyPr wrap="square" lIns="0">
            <a:spAutoFit/>
          </a:bodyPr>
          <a:lstStyle>
            <a:lvl1pPr marL="0" indent="0">
              <a:buFontTx/>
              <a:buNone/>
              <a:defRPr sz="3000" b="1" i="0" baseline="0">
                <a:solidFill>
                  <a:srgbClr val="393B33"/>
                </a:solidFill>
                <a:latin typeface="Helvetica" pitchFamily="2" charset="0"/>
              </a:defRPr>
            </a:lvl1pPr>
          </a:lstStyle>
          <a:p>
            <a:pPr lvl="0"/>
            <a:r>
              <a:rPr lang="fr-FR" dirty="0"/>
              <a:t>Titre du contenu</a:t>
            </a:r>
          </a:p>
        </p:txBody>
      </p:sp>
      <p:sp>
        <p:nvSpPr>
          <p:cNvPr id="13" name="Espace réservé du texte 12">
            <a:extLst>
              <a:ext uri="{FF2B5EF4-FFF2-40B4-BE49-F238E27FC236}">
                <a16:creationId xmlns:a16="http://schemas.microsoft.com/office/drawing/2014/main" id="{C47FDEC5-37E3-764D-9945-4F8A8F1068A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71589" y="2086769"/>
            <a:ext cx="5599858" cy="3755231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ts val="1680"/>
              </a:lnSpc>
              <a:buFontTx/>
              <a:buNone/>
              <a:defRPr lang="fr-CH" sz="1400" baseline="0" smtClean="0">
                <a:solidFill>
                  <a:srgbClr val="393B33"/>
                </a:solidFill>
                <a:effectLst/>
                <a:latin typeface="Helvetica" pitchFamily="2" charset="0"/>
              </a:defRPr>
            </a:lvl1pPr>
          </a:lstStyle>
          <a:p>
            <a:r>
              <a:rPr lang="fr-CH" dirty="0">
                <a:effectLst/>
                <a:latin typeface="Helvetica" pitchFamily="2" charset="0"/>
              </a:rPr>
              <a:t>Nos </a:t>
            </a:r>
            <a:r>
              <a:rPr lang="fr-CH" dirty="0" err="1">
                <a:effectLst/>
                <a:latin typeface="Helvetica" pitchFamily="2" charset="0"/>
              </a:rPr>
              <a:t>simporum</a:t>
            </a:r>
            <a:r>
              <a:rPr lang="fr-CH" dirty="0">
                <a:effectLst/>
                <a:latin typeface="Helvetica" pitchFamily="2" charset="0"/>
              </a:rPr>
              <a:t> </a:t>
            </a:r>
            <a:r>
              <a:rPr lang="fr-CH" dirty="0" err="1">
                <a:effectLst/>
                <a:latin typeface="Helvetica" pitchFamily="2" charset="0"/>
              </a:rPr>
              <a:t>vollaut</a:t>
            </a:r>
            <a:r>
              <a:rPr lang="fr-CH" dirty="0">
                <a:effectLst/>
                <a:latin typeface="Helvetica" pitchFamily="2" charset="0"/>
              </a:rPr>
              <a:t> </a:t>
            </a:r>
            <a:r>
              <a:rPr lang="fr-CH" dirty="0" err="1">
                <a:effectLst/>
                <a:latin typeface="Helvetica" pitchFamily="2" charset="0"/>
              </a:rPr>
              <a:t>libustin</a:t>
            </a:r>
            <a:r>
              <a:rPr lang="fr-CH" dirty="0">
                <a:effectLst/>
                <a:latin typeface="Helvetica" pitchFamily="2" charset="0"/>
              </a:rPr>
              <a:t> </a:t>
            </a:r>
            <a:r>
              <a:rPr lang="fr-CH" dirty="0" err="1">
                <a:effectLst/>
                <a:latin typeface="Helvetica" pitchFamily="2" charset="0"/>
              </a:rPr>
              <a:t>reium</a:t>
            </a:r>
            <a:r>
              <a:rPr lang="fr-CH" dirty="0">
                <a:effectLst/>
                <a:latin typeface="Helvetica" pitchFamily="2" charset="0"/>
              </a:rPr>
              <a:t> </a:t>
            </a:r>
            <a:r>
              <a:rPr lang="fr-CH" dirty="0" err="1">
                <a:effectLst/>
                <a:latin typeface="Helvetica" pitchFamily="2" charset="0"/>
              </a:rPr>
              <a:t>hitaestin</a:t>
            </a:r>
            <a:r>
              <a:rPr lang="fr-CH" dirty="0">
                <a:effectLst/>
                <a:latin typeface="Helvetica" pitchFamily="2" charset="0"/>
              </a:rPr>
              <a:t> ex </a:t>
            </a:r>
            <a:r>
              <a:rPr lang="fr-CH" dirty="0" err="1">
                <a:effectLst/>
                <a:latin typeface="Helvetica" pitchFamily="2" charset="0"/>
              </a:rPr>
              <a:t>ea</a:t>
            </a:r>
            <a:r>
              <a:rPr lang="fr-CH" dirty="0">
                <a:effectLst/>
                <a:latin typeface="Helvetica" pitchFamily="2" charset="0"/>
              </a:rPr>
              <a:t> </a:t>
            </a:r>
            <a:r>
              <a:rPr lang="fr-CH" dirty="0" err="1">
                <a:effectLst/>
                <a:latin typeface="Helvetica" pitchFamily="2" charset="0"/>
              </a:rPr>
              <a:t>vel</a:t>
            </a:r>
            <a:r>
              <a:rPr lang="fr-CH" dirty="0">
                <a:effectLst/>
                <a:latin typeface="Helvetica" pitchFamily="2" charset="0"/>
              </a:rPr>
              <a:t> </a:t>
            </a:r>
            <a:r>
              <a:rPr lang="fr-CH" dirty="0" err="1">
                <a:effectLst/>
                <a:latin typeface="Helvetica" pitchFamily="2" charset="0"/>
              </a:rPr>
              <a:t>ipsus</a:t>
            </a:r>
            <a:r>
              <a:rPr lang="fr-CH" dirty="0">
                <a:effectLst/>
                <a:latin typeface="Helvetica" pitchFamily="2" charset="0"/>
              </a:rPr>
              <a:t> </a:t>
            </a:r>
            <a:r>
              <a:rPr lang="fr-CH" dirty="0" err="1">
                <a:effectLst/>
                <a:latin typeface="Helvetica" pitchFamily="2" charset="0"/>
              </a:rPr>
              <a:t>volupta</a:t>
            </a:r>
            <a:r>
              <a:rPr lang="fr-CH" dirty="0">
                <a:effectLst/>
                <a:latin typeface="Helvetica" pitchFamily="2" charset="0"/>
              </a:rPr>
              <a:t> </a:t>
            </a:r>
            <a:r>
              <a:rPr lang="fr-CH" dirty="0" err="1">
                <a:effectLst/>
                <a:latin typeface="Helvetica" pitchFamily="2" charset="0"/>
              </a:rPr>
              <a:t>eratat</a:t>
            </a:r>
            <a:r>
              <a:rPr lang="fr-CH" dirty="0">
                <a:effectLst/>
                <a:latin typeface="Helvetica" pitchFamily="2" charset="0"/>
              </a:rPr>
              <a:t>. Sant </a:t>
            </a:r>
            <a:r>
              <a:rPr lang="fr-CH" dirty="0" err="1">
                <a:effectLst/>
                <a:latin typeface="Helvetica" pitchFamily="2" charset="0"/>
              </a:rPr>
              <a:t>excea</a:t>
            </a:r>
            <a:r>
              <a:rPr lang="fr-CH" dirty="0">
                <a:effectLst/>
                <a:latin typeface="Helvetica" pitchFamily="2" charset="0"/>
              </a:rPr>
              <a:t> </a:t>
            </a:r>
            <a:r>
              <a:rPr lang="fr-CH" dirty="0" err="1">
                <a:effectLst/>
                <a:latin typeface="Helvetica" pitchFamily="2" charset="0"/>
              </a:rPr>
              <a:t>nimil</a:t>
            </a:r>
            <a:r>
              <a:rPr lang="fr-CH" dirty="0">
                <a:effectLst/>
                <a:latin typeface="Helvetica" pitchFamily="2" charset="0"/>
              </a:rPr>
              <a:t> </a:t>
            </a:r>
            <a:r>
              <a:rPr lang="fr-CH" dirty="0" err="1">
                <a:effectLst/>
                <a:latin typeface="Helvetica" pitchFamily="2" charset="0"/>
              </a:rPr>
              <a:t>maximag</a:t>
            </a:r>
            <a:r>
              <a:rPr lang="fr-CH" dirty="0">
                <a:effectLst/>
                <a:latin typeface="Helvetica" pitchFamily="2" charset="0"/>
              </a:rPr>
              <a:t> </a:t>
            </a:r>
            <a:r>
              <a:rPr lang="fr-CH" dirty="0" err="1">
                <a:effectLst/>
                <a:latin typeface="Helvetica" pitchFamily="2" charset="0"/>
              </a:rPr>
              <a:t>nimus</a:t>
            </a:r>
            <a:r>
              <a:rPr lang="fr-CH" dirty="0">
                <a:effectLst/>
                <a:latin typeface="Helvetica" pitchFamily="2" charset="0"/>
              </a:rPr>
              <a:t>, </a:t>
            </a:r>
            <a:r>
              <a:rPr lang="fr-CH" dirty="0" err="1">
                <a:effectLst/>
                <a:latin typeface="Helvetica" pitchFamily="2" charset="0"/>
              </a:rPr>
              <a:t>inusciet</a:t>
            </a:r>
            <a:r>
              <a:rPr lang="fr-CH" dirty="0">
                <a:effectLst/>
                <a:latin typeface="Helvetica" pitchFamily="2" charset="0"/>
              </a:rPr>
              <a:t>, </a:t>
            </a:r>
            <a:r>
              <a:rPr lang="fr-CH" dirty="0" err="1">
                <a:effectLst/>
                <a:latin typeface="Helvetica" pitchFamily="2" charset="0"/>
              </a:rPr>
              <a:t>temporro</a:t>
            </a:r>
            <a:r>
              <a:rPr lang="fr-CH" dirty="0">
                <a:effectLst/>
                <a:latin typeface="Helvetica" pitchFamily="2" charset="0"/>
              </a:rPr>
              <a:t> </a:t>
            </a:r>
            <a:r>
              <a:rPr lang="fr-CH" dirty="0" err="1">
                <a:effectLst/>
                <a:latin typeface="Helvetica" pitchFamily="2" charset="0"/>
              </a:rPr>
              <a:t>omnis</a:t>
            </a:r>
            <a:r>
              <a:rPr lang="fr-CH" dirty="0">
                <a:effectLst/>
                <a:latin typeface="Helvetica" pitchFamily="2" charset="0"/>
              </a:rPr>
              <a:t> </a:t>
            </a:r>
            <a:r>
              <a:rPr lang="fr-CH" dirty="0" err="1">
                <a:effectLst/>
                <a:latin typeface="Helvetica" pitchFamily="2" charset="0"/>
              </a:rPr>
              <a:t>repremp</a:t>
            </a:r>
            <a:r>
              <a:rPr lang="fr-CH" dirty="0">
                <a:effectLst/>
                <a:latin typeface="Helvetica" pitchFamily="2" charset="0"/>
              </a:rPr>
              <a:t> </a:t>
            </a:r>
            <a:r>
              <a:rPr lang="fr-CH" dirty="0" err="1">
                <a:effectLst/>
                <a:latin typeface="Helvetica" pitchFamily="2" charset="0"/>
              </a:rPr>
              <a:t>ossitat</a:t>
            </a:r>
            <a:r>
              <a:rPr lang="fr-CH" dirty="0">
                <a:effectLst/>
                <a:latin typeface="Helvetica" pitchFamily="2" charset="0"/>
              </a:rPr>
              <a:t>.</a:t>
            </a:r>
          </a:p>
          <a:p>
            <a:r>
              <a:rPr lang="fr-CH" dirty="0">
                <a:effectLst/>
                <a:latin typeface="Helvetica" pitchFamily="2" charset="0"/>
              </a:rPr>
              <a:t>Rae </a:t>
            </a:r>
            <a:r>
              <a:rPr lang="fr-CH" dirty="0" err="1">
                <a:effectLst/>
                <a:latin typeface="Helvetica" pitchFamily="2" charset="0"/>
              </a:rPr>
              <a:t>cus</a:t>
            </a:r>
            <a:r>
              <a:rPr lang="fr-CH" dirty="0">
                <a:effectLst/>
                <a:latin typeface="Helvetica" pitchFamily="2" charset="0"/>
              </a:rPr>
              <a:t> </a:t>
            </a:r>
            <a:r>
              <a:rPr lang="fr-CH" dirty="0" err="1">
                <a:effectLst/>
                <a:latin typeface="Helvetica" pitchFamily="2" charset="0"/>
              </a:rPr>
              <a:t>quam</a:t>
            </a:r>
            <a:r>
              <a:rPr lang="fr-CH" dirty="0">
                <a:effectLst/>
                <a:latin typeface="Helvetica" pitchFamily="2" charset="0"/>
              </a:rPr>
              <a:t> </a:t>
            </a:r>
            <a:r>
              <a:rPr lang="fr-CH" dirty="0" err="1">
                <a:effectLst/>
                <a:latin typeface="Helvetica" pitchFamily="2" charset="0"/>
              </a:rPr>
              <a:t>consequae</a:t>
            </a:r>
            <a:r>
              <a:rPr lang="fr-CH" dirty="0">
                <a:effectLst/>
                <a:latin typeface="Helvetica" pitchFamily="2" charset="0"/>
              </a:rPr>
              <a:t> </a:t>
            </a:r>
            <a:r>
              <a:rPr lang="fr-CH" dirty="0" err="1">
                <a:effectLst/>
                <a:latin typeface="Helvetica" pitchFamily="2" charset="0"/>
              </a:rPr>
              <a:t>debitem</a:t>
            </a:r>
            <a:r>
              <a:rPr lang="fr-CH" dirty="0">
                <a:effectLst/>
                <a:latin typeface="Helvetica" pitchFamily="2" charset="0"/>
              </a:rPr>
              <a:t>. </a:t>
            </a:r>
            <a:r>
              <a:rPr lang="fr-CH" dirty="0" err="1">
                <a:effectLst/>
                <a:latin typeface="Helvetica" pitchFamily="2" charset="0"/>
              </a:rPr>
              <a:t>Totam</a:t>
            </a:r>
            <a:r>
              <a:rPr lang="fr-CH" dirty="0">
                <a:effectLst/>
                <a:latin typeface="Helvetica" pitchFamily="2" charset="0"/>
              </a:rPr>
              <a:t> </a:t>
            </a:r>
            <a:r>
              <a:rPr lang="fr-CH" dirty="0" err="1">
                <a:effectLst/>
                <a:latin typeface="Helvetica" pitchFamily="2" charset="0"/>
              </a:rPr>
              <a:t>fugia</a:t>
            </a:r>
            <a:r>
              <a:rPr lang="fr-CH" dirty="0">
                <a:effectLst/>
                <a:latin typeface="Helvetica" pitchFamily="2" charset="0"/>
              </a:rPr>
              <a:t> </a:t>
            </a:r>
            <a:r>
              <a:rPr lang="fr-CH" dirty="0" err="1">
                <a:effectLst/>
                <a:latin typeface="Helvetica" pitchFamily="2" charset="0"/>
              </a:rPr>
              <a:t>volorep</a:t>
            </a:r>
            <a:r>
              <a:rPr lang="fr-CH" dirty="0">
                <a:effectLst/>
                <a:latin typeface="Helvetica" pitchFamily="2" charset="0"/>
              </a:rPr>
              <a:t> </a:t>
            </a:r>
            <a:r>
              <a:rPr lang="fr-CH" dirty="0" err="1">
                <a:effectLst/>
                <a:latin typeface="Helvetica" pitchFamily="2" charset="0"/>
              </a:rPr>
              <a:t>eliqui</a:t>
            </a:r>
            <a:r>
              <a:rPr lang="fr-CH" dirty="0">
                <a:effectLst/>
                <a:latin typeface="Helvetica" pitchFamily="2" charset="0"/>
              </a:rPr>
              <a:t> con </a:t>
            </a:r>
            <a:r>
              <a:rPr lang="fr-CH" dirty="0" err="1">
                <a:effectLst/>
                <a:latin typeface="Helvetica" pitchFamily="2" charset="0"/>
              </a:rPr>
              <a:t>rendam</a:t>
            </a:r>
            <a:r>
              <a:rPr lang="fr-CH" dirty="0">
                <a:effectLst/>
                <a:latin typeface="Helvetica" pitchFamily="2" charset="0"/>
              </a:rPr>
              <a:t> </a:t>
            </a:r>
            <a:r>
              <a:rPr lang="fr-CH" dirty="0" err="1">
                <a:effectLst/>
                <a:latin typeface="Helvetica" pitchFamily="2" charset="0"/>
              </a:rPr>
              <a:t>velit</a:t>
            </a:r>
            <a:r>
              <a:rPr lang="fr-CH" dirty="0">
                <a:effectLst/>
                <a:latin typeface="Helvetica" pitchFamily="2" charset="0"/>
              </a:rPr>
              <a:t> </a:t>
            </a:r>
            <a:r>
              <a:rPr lang="fr-CH" dirty="0" err="1">
                <a:effectLst/>
                <a:latin typeface="Helvetica" pitchFamily="2" charset="0"/>
              </a:rPr>
              <a:t>voluptur</a:t>
            </a:r>
            <a:r>
              <a:rPr lang="fr-CH" dirty="0">
                <a:effectLst/>
                <a:latin typeface="Helvetica" pitchFamily="2" charset="0"/>
              </a:rPr>
              <a:t> </a:t>
            </a:r>
            <a:r>
              <a:rPr lang="fr-CH" dirty="0" err="1">
                <a:effectLst/>
                <a:latin typeface="Helvetica" pitchFamily="2" charset="0"/>
              </a:rPr>
              <a:t>arcia</a:t>
            </a:r>
            <a:r>
              <a:rPr lang="fr-CH" dirty="0">
                <a:effectLst/>
                <a:latin typeface="Helvetica" pitchFamily="2" charset="0"/>
              </a:rPr>
              <a:t> </a:t>
            </a:r>
            <a:r>
              <a:rPr lang="fr-CH" dirty="0" err="1">
                <a:effectLst/>
                <a:latin typeface="Helvetica" pitchFamily="2" charset="0"/>
              </a:rPr>
              <a:t>nime</a:t>
            </a:r>
            <a:r>
              <a:rPr lang="fr-CH" dirty="0">
                <a:effectLst/>
                <a:latin typeface="Helvetica" pitchFamily="2" charset="0"/>
              </a:rPr>
              <a:t> </a:t>
            </a:r>
            <a:r>
              <a:rPr lang="fr-CH" dirty="0" err="1">
                <a:effectLst/>
                <a:latin typeface="Helvetica" pitchFamily="2" charset="0"/>
              </a:rPr>
              <a:t>perias</a:t>
            </a:r>
            <a:r>
              <a:rPr lang="fr-CH" dirty="0">
                <a:effectLst/>
                <a:latin typeface="Helvetica" pitchFamily="2" charset="0"/>
              </a:rPr>
              <a:t> </a:t>
            </a:r>
            <a:r>
              <a:rPr lang="fr-CH" dirty="0" err="1">
                <a:effectLst/>
                <a:latin typeface="Helvetica" pitchFamily="2" charset="0"/>
              </a:rPr>
              <a:t>magnati</a:t>
            </a:r>
            <a:r>
              <a:rPr lang="fr-CH" dirty="0">
                <a:effectLst/>
                <a:latin typeface="Helvetica" pitchFamily="2" charset="0"/>
              </a:rPr>
              <a:t> </a:t>
            </a:r>
            <a:r>
              <a:rPr lang="fr-CH" dirty="0" err="1">
                <a:effectLst/>
                <a:latin typeface="Helvetica" pitchFamily="2" charset="0"/>
              </a:rPr>
              <a:t>ssintorem</a:t>
            </a:r>
            <a:r>
              <a:rPr lang="fr-CH" dirty="0">
                <a:effectLst/>
                <a:latin typeface="Helvetica" pitchFamily="2" charset="0"/>
              </a:rPr>
              <a:t> </a:t>
            </a:r>
            <a:r>
              <a:rPr lang="fr-CH" dirty="0" err="1">
                <a:effectLst/>
                <a:latin typeface="Helvetica" pitchFamily="2" charset="0"/>
              </a:rPr>
              <a:t>quamusciati</a:t>
            </a:r>
            <a:r>
              <a:rPr lang="fr-CH" dirty="0">
                <a:effectLst/>
                <a:latin typeface="Helvetica" pitchFamily="2" charset="0"/>
              </a:rPr>
              <a:t> </a:t>
            </a:r>
            <a:r>
              <a:rPr lang="fr-CH" dirty="0" err="1">
                <a:effectLst/>
                <a:latin typeface="Helvetica" pitchFamily="2" charset="0"/>
              </a:rPr>
              <a:t>consequi</a:t>
            </a:r>
            <a:r>
              <a:rPr lang="fr-CH" dirty="0">
                <a:effectLst/>
                <a:latin typeface="Helvetica" pitchFamily="2" charset="0"/>
              </a:rPr>
              <a:t> tem. Nam, </a:t>
            </a:r>
            <a:r>
              <a:rPr lang="fr-CH" dirty="0" err="1">
                <a:effectLst/>
                <a:latin typeface="Helvetica" pitchFamily="2" charset="0"/>
              </a:rPr>
              <a:t>aut</a:t>
            </a:r>
            <a:r>
              <a:rPr lang="fr-CH" dirty="0">
                <a:effectLst/>
                <a:latin typeface="Helvetica" pitchFamily="2" charset="0"/>
              </a:rPr>
              <a:t> </a:t>
            </a:r>
            <a:r>
              <a:rPr lang="fr-CH" dirty="0" err="1">
                <a:effectLst/>
                <a:latin typeface="Helvetica" pitchFamily="2" charset="0"/>
              </a:rPr>
              <a:t>laborpos</a:t>
            </a:r>
            <a:r>
              <a:rPr lang="fr-CH" dirty="0">
                <a:effectLst/>
                <a:latin typeface="Helvetica" pitchFamily="2" charset="0"/>
              </a:rPr>
              <a:t> </a:t>
            </a:r>
            <a:r>
              <a:rPr lang="fr-CH" dirty="0" err="1">
                <a:effectLst/>
                <a:latin typeface="Helvetica" pitchFamily="2" charset="0"/>
              </a:rPr>
              <a:t>eseque</a:t>
            </a:r>
            <a:r>
              <a:rPr lang="fr-CH" dirty="0">
                <a:effectLst/>
                <a:latin typeface="Helvetica" pitchFamily="2" charset="0"/>
              </a:rPr>
              <a:t> </a:t>
            </a:r>
            <a:r>
              <a:rPr lang="fr-CH" dirty="0" err="1">
                <a:effectLst/>
                <a:latin typeface="Helvetica" pitchFamily="2" charset="0"/>
              </a:rPr>
              <a:t>omnisitibus</a:t>
            </a:r>
            <a:r>
              <a:rPr lang="fr-CH" dirty="0">
                <a:effectLst/>
                <a:latin typeface="Helvetica" pitchFamily="2" charset="0"/>
              </a:rPr>
              <a:t>, tem </a:t>
            </a:r>
            <a:r>
              <a:rPr lang="fr-CH" dirty="0" err="1">
                <a:effectLst/>
                <a:latin typeface="Helvetica" pitchFamily="2" charset="0"/>
              </a:rPr>
              <a:t>veribus</a:t>
            </a:r>
            <a:r>
              <a:rPr lang="fr-CH" dirty="0">
                <a:effectLst/>
                <a:latin typeface="Helvetica" pitchFamily="2" charset="0"/>
              </a:rPr>
              <a:t> </a:t>
            </a:r>
            <a:r>
              <a:rPr lang="fr-CH" dirty="0" err="1">
                <a:effectLst/>
                <a:latin typeface="Helvetica" pitchFamily="2" charset="0"/>
              </a:rPr>
              <a:t>perrum</a:t>
            </a:r>
            <a:r>
              <a:rPr lang="fr-CH" dirty="0">
                <a:effectLst/>
                <a:latin typeface="Helvetica" pitchFamily="2" charset="0"/>
              </a:rPr>
              <a:t> qui non </a:t>
            </a:r>
            <a:r>
              <a:rPr lang="fr-CH" dirty="0" err="1">
                <a:effectLst/>
                <a:latin typeface="Helvetica" pitchFamily="2" charset="0"/>
              </a:rPr>
              <a:t>num</a:t>
            </a:r>
            <a:r>
              <a:rPr lang="fr-CH" dirty="0">
                <a:effectLst/>
                <a:latin typeface="Helvetica" pitchFamily="2" charset="0"/>
              </a:rPr>
              <a:t> </a:t>
            </a:r>
            <a:r>
              <a:rPr lang="fr-CH" dirty="0" err="1">
                <a:effectLst/>
                <a:latin typeface="Helvetica" pitchFamily="2" charset="0"/>
              </a:rPr>
              <a:t>exeroriatem</a:t>
            </a:r>
            <a:r>
              <a:rPr lang="fr-CH" dirty="0">
                <a:effectLst/>
                <a:latin typeface="Helvetica" pitchFamily="2" charset="0"/>
              </a:rPr>
              <a:t> </a:t>
            </a:r>
            <a:r>
              <a:rPr lang="fr-CH" dirty="0" err="1">
                <a:effectLst/>
                <a:latin typeface="Helvetica" pitchFamily="2" charset="0"/>
              </a:rPr>
              <a:t>voluptate</a:t>
            </a:r>
            <a:r>
              <a:rPr lang="fr-CH" dirty="0">
                <a:effectLst/>
                <a:latin typeface="Helvetica" pitchFamily="2" charset="0"/>
              </a:rPr>
              <a:t> </a:t>
            </a:r>
            <a:r>
              <a:rPr lang="fr-CH" dirty="0" err="1">
                <a:effectLst/>
                <a:latin typeface="Helvetica" pitchFamily="2" charset="0"/>
              </a:rPr>
              <a:t>eiuntem</a:t>
            </a:r>
            <a:r>
              <a:rPr lang="fr-CH" dirty="0">
                <a:effectLst/>
                <a:latin typeface="Helvetica" pitchFamily="2" charset="0"/>
              </a:rPr>
              <a:t> </a:t>
            </a:r>
            <a:r>
              <a:rPr lang="fr-CH" dirty="0" err="1">
                <a:effectLst/>
                <a:latin typeface="Helvetica" pitchFamily="2" charset="0"/>
              </a:rPr>
              <a:t>aut</a:t>
            </a:r>
            <a:r>
              <a:rPr lang="fr-CH" dirty="0">
                <a:effectLst/>
                <a:latin typeface="Helvetica" pitchFamily="2" charset="0"/>
              </a:rPr>
              <a:t> </a:t>
            </a:r>
            <a:r>
              <a:rPr lang="fr-CH" dirty="0" err="1">
                <a:effectLst/>
                <a:latin typeface="Helvetica" pitchFamily="2" charset="0"/>
              </a:rPr>
              <a:t>quis</a:t>
            </a:r>
            <a:r>
              <a:rPr lang="fr-CH" dirty="0">
                <a:effectLst/>
                <a:latin typeface="Helvetica" pitchFamily="2" charset="0"/>
              </a:rPr>
              <a:t> </a:t>
            </a:r>
            <a:r>
              <a:rPr lang="fr-CH" dirty="0" err="1">
                <a:effectLst/>
                <a:latin typeface="Helvetica" pitchFamily="2" charset="0"/>
              </a:rPr>
              <a:t>quam</a:t>
            </a:r>
            <a:r>
              <a:rPr lang="fr-CH" dirty="0">
                <a:effectLst/>
                <a:latin typeface="Helvetica" pitchFamily="2" charset="0"/>
              </a:rPr>
              <a:t> ut </a:t>
            </a:r>
            <a:r>
              <a:rPr lang="fr-CH" dirty="0" err="1">
                <a:effectLst/>
                <a:latin typeface="Helvetica" pitchFamily="2" charset="0"/>
              </a:rPr>
              <a:t>earit</a:t>
            </a:r>
            <a:r>
              <a:rPr lang="fr-CH" dirty="0">
                <a:effectLst/>
                <a:latin typeface="Helvetica" pitchFamily="2" charset="0"/>
              </a:rPr>
              <a:t>, idem </a:t>
            </a:r>
            <a:r>
              <a:rPr lang="fr-CH" dirty="0" err="1">
                <a:effectLst/>
                <a:latin typeface="Helvetica" pitchFamily="2" charset="0"/>
              </a:rPr>
              <a:t>iur</a:t>
            </a:r>
            <a:r>
              <a:rPr lang="fr-CH" dirty="0">
                <a:effectLst/>
                <a:latin typeface="Helvetica" pitchFamily="2" charset="0"/>
              </a:rPr>
              <a:t> as </a:t>
            </a:r>
            <a:r>
              <a:rPr lang="fr-CH" dirty="0" err="1">
                <a:effectLst/>
                <a:latin typeface="Helvetica" pitchFamily="2" charset="0"/>
              </a:rPr>
              <a:t>dolupis</a:t>
            </a:r>
            <a:r>
              <a:rPr lang="fr-CH" dirty="0">
                <a:effectLst/>
                <a:latin typeface="Helvetica" pitchFamily="2" charset="0"/>
              </a:rPr>
              <a:t> mi, et, </a:t>
            </a:r>
            <a:r>
              <a:rPr lang="fr-CH" dirty="0" err="1">
                <a:effectLst/>
                <a:latin typeface="Helvetica" pitchFamily="2" charset="0"/>
              </a:rPr>
              <a:t>nistiost</a:t>
            </a:r>
            <a:r>
              <a:rPr lang="fr-CH" dirty="0">
                <a:effectLst/>
                <a:latin typeface="Helvetica" pitchFamily="2" charset="0"/>
              </a:rPr>
              <a:t> </a:t>
            </a:r>
            <a:r>
              <a:rPr lang="fr-CH" dirty="0" err="1">
                <a:effectLst/>
                <a:latin typeface="Helvetica" pitchFamily="2" charset="0"/>
              </a:rPr>
              <a:t>lam</a:t>
            </a:r>
            <a:r>
              <a:rPr lang="fr-CH" dirty="0">
                <a:effectLst/>
                <a:latin typeface="Helvetica" pitchFamily="2" charset="0"/>
              </a:rPr>
              <a:t> </a:t>
            </a:r>
            <a:r>
              <a:rPr lang="fr-CH" dirty="0" err="1">
                <a:effectLst/>
                <a:latin typeface="Helvetica" pitchFamily="2" charset="0"/>
              </a:rPr>
              <a:t>quam</a:t>
            </a:r>
            <a:r>
              <a:rPr lang="fr-CH" dirty="0">
                <a:effectLst/>
                <a:latin typeface="Helvetica" pitchFamily="2" charset="0"/>
              </a:rPr>
              <a:t> </a:t>
            </a:r>
            <a:r>
              <a:rPr lang="fr-CH" dirty="0" err="1">
                <a:effectLst/>
                <a:latin typeface="Helvetica" pitchFamily="2" charset="0"/>
              </a:rPr>
              <a:t>vero</a:t>
            </a:r>
            <a:r>
              <a:rPr lang="fr-CH" dirty="0">
                <a:effectLst/>
                <a:latin typeface="Helvetica" pitchFamily="2" charset="0"/>
              </a:rPr>
              <a:t> </a:t>
            </a:r>
            <a:r>
              <a:rPr lang="fr-CH" dirty="0" err="1">
                <a:effectLst/>
                <a:latin typeface="Helvetica" pitchFamily="2" charset="0"/>
              </a:rPr>
              <a:t>vellum</a:t>
            </a:r>
            <a:r>
              <a:rPr lang="fr-CH" dirty="0">
                <a:effectLst/>
                <a:latin typeface="Helvetica" pitchFamily="2" charset="0"/>
              </a:rPr>
              <a:t> </a:t>
            </a:r>
            <a:r>
              <a:rPr lang="fr-CH" dirty="0" err="1">
                <a:effectLst/>
                <a:latin typeface="Helvetica" pitchFamily="2" charset="0"/>
              </a:rPr>
              <a:t>voluptam</a:t>
            </a:r>
            <a:r>
              <a:rPr lang="fr-CH" dirty="0">
                <a:effectLst/>
                <a:latin typeface="Helvetica" pitchFamily="2" charset="0"/>
              </a:rPr>
              <a:t> </a:t>
            </a:r>
            <a:r>
              <a:rPr lang="fr-CH" dirty="0" err="1">
                <a:effectLst/>
                <a:latin typeface="Helvetica" pitchFamily="2" charset="0"/>
              </a:rPr>
              <a:t>volore</a:t>
            </a:r>
            <a:r>
              <a:rPr lang="fr-CH" dirty="0">
                <a:effectLst/>
                <a:latin typeface="Helvetica" pitchFamily="2" charset="0"/>
              </a:rPr>
              <a:t> et </a:t>
            </a:r>
            <a:r>
              <a:rPr lang="fr-CH" dirty="0" err="1">
                <a:effectLst/>
                <a:latin typeface="Helvetica" pitchFamily="2" charset="0"/>
              </a:rPr>
              <a:t>diti</a:t>
            </a:r>
            <a:r>
              <a:rPr lang="fr-CH" dirty="0">
                <a:effectLst/>
                <a:latin typeface="Helvetica" pitchFamily="2" charset="0"/>
              </a:rPr>
              <a:t> vit </a:t>
            </a:r>
            <a:r>
              <a:rPr lang="fr-CH" dirty="0" err="1">
                <a:effectLst/>
                <a:latin typeface="Helvetica" pitchFamily="2" charset="0"/>
              </a:rPr>
              <a:t>estrum</a:t>
            </a:r>
            <a:r>
              <a:rPr lang="fr-CH" dirty="0">
                <a:effectLst/>
                <a:latin typeface="Helvetica" pitchFamily="2" charset="0"/>
              </a:rPr>
              <a:t> </a:t>
            </a:r>
            <a:r>
              <a:rPr lang="fr-CH" dirty="0" err="1">
                <a:effectLst/>
                <a:latin typeface="Helvetica" pitchFamily="2" charset="0"/>
              </a:rPr>
              <a:t>volum</a:t>
            </a:r>
            <a:r>
              <a:rPr lang="fr-CH" dirty="0">
                <a:effectLst/>
                <a:latin typeface="Helvetica" pitchFamily="2" charset="0"/>
              </a:rPr>
              <a:t> </a:t>
            </a:r>
            <a:r>
              <a:rPr lang="fr-CH" dirty="0" err="1">
                <a:effectLst/>
                <a:latin typeface="Helvetica" pitchFamily="2" charset="0"/>
              </a:rPr>
              <a:t>lania</a:t>
            </a:r>
            <a:r>
              <a:rPr lang="fr-CH" dirty="0">
                <a:effectLst/>
                <a:latin typeface="Helvetica" pitchFamily="2" charset="0"/>
              </a:rPr>
              <a:t> </a:t>
            </a:r>
            <a:r>
              <a:rPr lang="fr-CH" dirty="0" err="1">
                <a:effectLst/>
                <a:latin typeface="Helvetica" pitchFamily="2" charset="0"/>
              </a:rPr>
              <a:t>idis</a:t>
            </a:r>
            <a:r>
              <a:rPr lang="fr-CH" dirty="0">
                <a:effectLst/>
                <a:latin typeface="Helvetica" pitchFamily="2" charset="0"/>
              </a:rPr>
              <a:t> </a:t>
            </a:r>
            <a:r>
              <a:rPr lang="fr-CH" dirty="0" err="1">
                <a:effectLst/>
                <a:latin typeface="Helvetica" pitchFamily="2" charset="0"/>
              </a:rPr>
              <a:t>nusdaeris</a:t>
            </a:r>
            <a:r>
              <a:rPr lang="fr-CH" dirty="0">
                <a:effectLst/>
                <a:latin typeface="Helvetica" pitchFamily="2" charset="0"/>
              </a:rPr>
              <a:t> </a:t>
            </a:r>
            <a:r>
              <a:rPr lang="fr-CH" dirty="0" err="1">
                <a:effectLst/>
                <a:latin typeface="Helvetica" pitchFamily="2" charset="0"/>
              </a:rPr>
              <a:t>ipsant</a:t>
            </a:r>
            <a:r>
              <a:rPr lang="fr-CH" dirty="0">
                <a:effectLst/>
                <a:latin typeface="Helvetica" pitchFamily="2" charset="0"/>
              </a:rPr>
              <a:t> </a:t>
            </a:r>
            <a:r>
              <a:rPr lang="fr-CH" dirty="0" err="1">
                <a:effectLst/>
                <a:latin typeface="Helvetica" pitchFamily="2" charset="0"/>
              </a:rPr>
              <a:t>verum</a:t>
            </a:r>
            <a:r>
              <a:rPr lang="fr-CH" dirty="0">
                <a:effectLst/>
                <a:latin typeface="Helvetica" pitchFamily="2" charset="0"/>
              </a:rPr>
              <a:t> </a:t>
            </a:r>
            <a:r>
              <a:rPr lang="fr-CH" dirty="0" err="1">
                <a:effectLst/>
                <a:latin typeface="Helvetica" pitchFamily="2" charset="0"/>
              </a:rPr>
              <a:t>ressed</a:t>
            </a:r>
            <a:r>
              <a:rPr lang="fr-CH" dirty="0">
                <a:effectLst/>
                <a:latin typeface="Helvetica" pitchFamily="2" charset="0"/>
              </a:rPr>
              <a:t> </a:t>
            </a:r>
            <a:r>
              <a:rPr lang="fr-CH" dirty="0" err="1">
                <a:effectLst/>
                <a:latin typeface="Helvetica" pitchFamily="2" charset="0"/>
              </a:rPr>
              <a:t>esto</a:t>
            </a:r>
            <a:r>
              <a:rPr lang="fr-CH" dirty="0">
                <a:effectLst/>
                <a:latin typeface="Helvetica" pitchFamily="2" charset="0"/>
              </a:rPr>
              <a:t> </a:t>
            </a:r>
            <a:r>
              <a:rPr lang="fr-CH" dirty="0" err="1">
                <a:effectLst/>
                <a:latin typeface="Helvetica" pitchFamily="2" charset="0"/>
              </a:rPr>
              <a:t>comnist</a:t>
            </a:r>
            <a:r>
              <a:rPr lang="fr-CH" dirty="0">
                <a:effectLst/>
                <a:latin typeface="Helvetica" pitchFamily="2" charset="0"/>
              </a:rPr>
              <a:t> lit pro </a:t>
            </a:r>
            <a:r>
              <a:rPr lang="fr-CH" dirty="0" err="1">
                <a:effectLst/>
                <a:latin typeface="Helvetica" pitchFamily="2" charset="0"/>
              </a:rPr>
              <a:t>occupta</a:t>
            </a:r>
            <a:r>
              <a:rPr lang="fr-CH" dirty="0">
                <a:effectLst/>
                <a:latin typeface="Helvetica" pitchFamily="2" charset="0"/>
              </a:rPr>
              <a:t> </a:t>
            </a:r>
            <a:r>
              <a:rPr lang="fr-CH" dirty="0" err="1">
                <a:effectLst/>
                <a:latin typeface="Helvetica" pitchFamily="2" charset="0"/>
              </a:rPr>
              <a:t>voloriat</a:t>
            </a:r>
            <a:r>
              <a:rPr lang="fr-CH" dirty="0">
                <a:effectLst/>
                <a:latin typeface="Helvetica" pitchFamily="2" charset="0"/>
              </a:rPr>
              <a:t>.</a:t>
            </a:r>
          </a:p>
          <a:p>
            <a:r>
              <a:rPr lang="fr-CH" dirty="0" err="1">
                <a:effectLst/>
                <a:latin typeface="Helvetica" pitchFamily="2" charset="0"/>
              </a:rPr>
              <a:t>Faccus</a:t>
            </a:r>
            <a:r>
              <a:rPr lang="fr-CH" dirty="0">
                <a:effectLst/>
                <a:latin typeface="Helvetica" pitchFamily="2" charset="0"/>
              </a:rPr>
              <a:t> </a:t>
            </a:r>
            <a:r>
              <a:rPr lang="fr-CH" dirty="0" err="1">
                <a:effectLst/>
                <a:latin typeface="Helvetica" pitchFamily="2" charset="0"/>
              </a:rPr>
              <a:t>nihicilliam</a:t>
            </a:r>
            <a:r>
              <a:rPr lang="fr-CH" dirty="0">
                <a:effectLst/>
                <a:latin typeface="Helvetica" pitchFamily="2" charset="0"/>
              </a:rPr>
              <a:t> </a:t>
            </a:r>
            <a:r>
              <a:rPr lang="fr-CH" dirty="0" err="1">
                <a:effectLst/>
                <a:latin typeface="Helvetica" pitchFamily="2" charset="0"/>
              </a:rPr>
              <a:t>recum</a:t>
            </a:r>
            <a:r>
              <a:rPr lang="fr-CH" dirty="0">
                <a:effectLst/>
                <a:latin typeface="Helvetica" pitchFamily="2" charset="0"/>
              </a:rPr>
              <a:t> </a:t>
            </a:r>
            <a:r>
              <a:rPr lang="fr-CH" dirty="0" err="1">
                <a:effectLst/>
                <a:latin typeface="Helvetica" pitchFamily="2" charset="0"/>
              </a:rPr>
              <a:t>explit</a:t>
            </a:r>
            <a:r>
              <a:rPr lang="fr-CH" dirty="0">
                <a:effectLst/>
                <a:latin typeface="Helvetica" pitchFamily="2" charset="0"/>
              </a:rPr>
              <a:t> </a:t>
            </a:r>
            <a:r>
              <a:rPr lang="fr-CH" dirty="0" err="1">
                <a:effectLst/>
                <a:latin typeface="Helvetica" pitchFamily="2" charset="0"/>
              </a:rPr>
              <a:t>aut</a:t>
            </a:r>
            <a:r>
              <a:rPr lang="fr-CH" dirty="0">
                <a:effectLst/>
                <a:latin typeface="Helvetica" pitchFamily="2" charset="0"/>
              </a:rPr>
              <a:t> </a:t>
            </a:r>
            <a:r>
              <a:rPr lang="fr-CH" dirty="0" err="1">
                <a:effectLst/>
                <a:latin typeface="Helvetica" pitchFamily="2" charset="0"/>
              </a:rPr>
              <a:t>molorit</a:t>
            </a:r>
            <a:r>
              <a:rPr lang="fr-CH" dirty="0">
                <a:effectLst/>
                <a:latin typeface="Helvetica" pitchFamily="2" charset="0"/>
              </a:rPr>
              <a:t> rem </a:t>
            </a:r>
            <a:r>
              <a:rPr lang="fr-CH" dirty="0" err="1">
                <a:effectLst/>
                <a:latin typeface="Helvetica" pitchFamily="2" charset="0"/>
              </a:rPr>
              <a:t>faceperum</a:t>
            </a:r>
            <a:r>
              <a:rPr lang="fr-CH" dirty="0">
                <a:effectLst/>
                <a:latin typeface="Helvetica" pitchFamily="2" charset="0"/>
              </a:rPr>
              <a:t> </a:t>
            </a:r>
            <a:r>
              <a:rPr lang="fr-CH" dirty="0" err="1">
                <a:effectLst/>
                <a:latin typeface="Helvetica" pitchFamily="2" charset="0"/>
              </a:rPr>
              <a:t>ilique</a:t>
            </a:r>
            <a:r>
              <a:rPr lang="fr-CH" dirty="0">
                <a:effectLst/>
                <a:latin typeface="Helvetica" pitchFamily="2" charset="0"/>
              </a:rPr>
              <a:t> </a:t>
            </a:r>
            <a:r>
              <a:rPr lang="fr-CH" dirty="0" err="1">
                <a:effectLst/>
                <a:latin typeface="Helvetica" pitchFamily="2" charset="0"/>
              </a:rPr>
              <a:t>doloratibus</a:t>
            </a:r>
            <a:r>
              <a:rPr lang="fr-CH" dirty="0">
                <a:effectLst/>
                <a:latin typeface="Helvetica" pitchFamily="2" charset="0"/>
              </a:rPr>
              <a:t> </a:t>
            </a:r>
            <a:r>
              <a:rPr lang="fr-CH" dirty="0" err="1">
                <a:effectLst/>
                <a:latin typeface="Helvetica" pitchFamily="2" charset="0"/>
              </a:rPr>
              <a:t>is</a:t>
            </a:r>
            <a:r>
              <a:rPr lang="fr-CH" dirty="0">
                <a:effectLst/>
                <a:latin typeface="Helvetica" pitchFamily="2" charset="0"/>
              </a:rPr>
              <a:t> </a:t>
            </a:r>
            <a:r>
              <a:rPr lang="fr-CH" dirty="0" err="1">
                <a:effectLst/>
                <a:latin typeface="Helvetica" pitchFamily="2" charset="0"/>
              </a:rPr>
              <a:t>volupta</a:t>
            </a:r>
            <a:r>
              <a:rPr lang="fr-CH" dirty="0">
                <a:effectLst/>
                <a:latin typeface="Helvetica" pitchFamily="2" charset="0"/>
              </a:rPr>
              <a:t> </a:t>
            </a:r>
            <a:r>
              <a:rPr lang="fr-CH" dirty="0" err="1">
                <a:effectLst/>
                <a:latin typeface="Helvetica" pitchFamily="2" charset="0"/>
              </a:rPr>
              <a:t>dolor</a:t>
            </a:r>
            <a:r>
              <a:rPr lang="fr-CH" dirty="0">
                <a:effectLst/>
                <a:latin typeface="Helvetica" pitchFamily="2" charset="0"/>
              </a:rPr>
              <a:t> </a:t>
            </a:r>
            <a:r>
              <a:rPr lang="fr-CH" dirty="0" err="1">
                <a:effectLst/>
                <a:latin typeface="Helvetica" pitchFamily="2" charset="0"/>
              </a:rPr>
              <a:t>sapientis</a:t>
            </a:r>
            <a:r>
              <a:rPr lang="fr-CH" dirty="0">
                <a:effectLst/>
                <a:latin typeface="Helvetica" pitchFamily="2" charset="0"/>
              </a:rPr>
              <a:t> </a:t>
            </a:r>
            <a:r>
              <a:rPr lang="fr-CH" dirty="0" err="1">
                <a:effectLst/>
                <a:latin typeface="Helvetica" pitchFamily="2" charset="0"/>
              </a:rPr>
              <a:t>asin</a:t>
            </a:r>
            <a:r>
              <a:rPr lang="fr-CH" dirty="0">
                <a:effectLst/>
                <a:latin typeface="Helvetica" pitchFamily="2" charset="0"/>
              </a:rPr>
              <a:t> ra </a:t>
            </a:r>
            <a:r>
              <a:rPr lang="fr-CH" dirty="0" err="1">
                <a:effectLst/>
                <a:latin typeface="Helvetica" pitchFamily="2" charset="0"/>
              </a:rPr>
              <a:t>voluptam</a:t>
            </a:r>
            <a:r>
              <a:rPr lang="fr-CH" dirty="0">
                <a:effectLst/>
                <a:latin typeface="Helvetica" pitchFamily="2" charset="0"/>
              </a:rPr>
              <a:t> </a:t>
            </a:r>
            <a:r>
              <a:rPr lang="fr-CH" dirty="0" err="1">
                <a:effectLst/>
                <a:latin typeface="Helvetica" pitchFamily="2" charset="0"/>
              </a:rPr>
              <a:t>fugia</a:t>
            </a:r>
            <a:r>
              <a:rPr lang="fr-CH" dirty="0">
                <a:effectLst/>
                <a:latin typeface="Helvetica" pitchFamily="2" charset="0"/>
              </a:rPr>
              <a:t> </a:t>
            </a:r>
            <a:r>
              <a:rPr lang="fr-CH" dirty="0" err="1">
                <a:effectLst/>
                <a:latin typeface="Helvetica" pitchFamily="2" charset="0"/>
              </a:rPr>
              <a:t>sectas</a:t>
            </a:r>
            <a:r>
              <a:rPr lang="fr-CH" dirty="0">
                <a:effectLst/>
                <a:latin typeface="Helvetica" pitchFamily="2" charset="0"/>
              </a:rPr>
              <a:t> </a:t>
            </a:r>
            <a:r>
              <a:rPr lang="fr-CH" dirty="0" err="1">
                <a:effectLst/>
                <a:latin typeface="Helvetica" pitchFamily="2" charset="0"/>
              </a:rPr>
              <a:t>quiae</a:t>
            </a:r>
            <a:r>
              <a:rPr lang="fr-CH" dirty="0">
                <a:effectLst/>
                <a:latin typeface="Helvetica" pitchFamily="2" charset="0"/>
              </a:rPr>
              <a:t>.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071354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5904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e à pu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14">
            <a:extLst>
              <a:ext uri="{FF2B5EF4-FFF2-40B4-BE49-F238E27FC236}">
                <a16:creationId xmlns:a16="http://schemas.microsoft.com/office/drawing/2014/main" id="{05ACE569-5619-624A-A852-8FB76AB7A0F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71589" y="1233487"/>
            <a:ext cx="4572000" cy="510140"/>
          </a:xfrm>
          <a:prstGeom prst="rect">
            <a:avLst/>
          </a:prstGeom>
        </p:spPr>
        <p:txBody>
          <a:bodyPr wrap="square" lIns="0">
            <a:spAutoFit/>
          </a:bodyPr>
          <a:lstStyle>
            <a:lvl1pPr marL="0" indent="0">
              <a:buFontTx/>
              <a:buNone/>
              <a:defRPr sz="3000" b="1" i="0" baseline="0">
                <a:solidFill>
                  <a:srgbClr val="393B33"/>
                </a:solidFill>
                <a:latin typeface="Helvetica" pitchFamily="2" charset="0"/>
              </a:defRPr>
            </a:lvl1pPr>
          </a:lstStyle>
          <a:p>
            <a:pPr lvl="0"/>
            <a:r>
              <a:rPr lang="fr-FR" dirty="0"/>
              <a:t>Titre du contenu</a:t>
            </a:r>
          </a:p>
        </p:txBody>
      </p:sp>
      <p:sp>
        <p:nvSpPr>
          <p:cNvPr id="7" name="Espace réservé du texte 12">
            <a:extLst>
              <a:ext uri="{FF2B5EF4-FFF2-40B4-BE49-F238E27FC236}">
                <a16:creationId xmlns:a16="http://schemas.microsoft.com/office/drawing/2014/main" id="{CEB74D36-41F8-4148-9ED5-86D8E837D01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71588" y="2086769"/>
            <a:ext cx="6300787" cy="3755231"/>
          </a:xfrm>
          <a:prstGeom prst="rect">
            <a:avLst/>
          </a:prstGeom>
        </p:spPr>
        <p:txBody>
          <a:bodyPr lIns="0"/>
          <a:lstStyle>
            <a:lvl1pPr marL="285750" indent="-285750">
              <a:lnSpc>
                <a:spcPts val="1680"/>
              </a:lnSpc>
              <a:buFont typeface="Arial" panose="020B0604020202020204" pitchFamily="34" charset="0"/>
              <a:buChar char="•"/>
              <a:defRPr lang="fr-CH" sz="1400" baseline="0" smtClean="0">
                <a:solidFill>
                  <a:srgbClr val="393B33"/>
                </a:solidFill>
                <a:effectLst/>
                <a:latin typeface="Helvetica" pitchFamily="2" charset="0"/>
              </a:defRPr>
            </a:lvl1pPr>
          </a:lstStyle>
          <a:p>
            <a:r>
              <a:rPr lang="fr-CH" dirty="0">
                <a:effectLst/>
                <a:latin typeface="Helvetica" pitchFamily="2" charset="0"/>
              </a:rPr>
              <a:t>Nos </a:t>
            </a:r>
            <a:r>
              <a:rPr lang="fr-CH" dirty="0" err="1">
                <a:effectLst/>
                <a:latin typeface="Helvetica" pitchFamily="2" charset="0"/>
              </a:rPr>
              <a:t>simporum</a:t>
            </a:r>
            <a:r>
              <a:rPr lang="fr-CH" dirty="0">
                <a:effectLst/>
                <a:latin typeface="Helvetica" pitchFamily="2" charset="0"/>
              </a:rPr>
              <a:t> </a:t>
            </a:r>
            <a:r>
              <a:rPr lang="fr-CH" dirty="0" err="1">
                <a:effectLst/>
                <a:latin typeface="Helvetica" pitchFamily="2" charset="0"/>
              </a:rPr>
              <a:t>vollaut</a:t>
            </a:r>
            <a:r>
              <a:rPr lang="fr-CH" dirty="0">
                <a:effectLst/>
                <a:latin typeface="Helvetica" pitchFamily="2" charset="0"/>
              </a:rPr>
              <a:t> </a:t>
            </a:r>
            <a:r>
              <a:rPr lang="fr-CH" dirty="0" err="1">
                <a:effectLst/>
                <a:latin typeface="Helvetica" pitchFamily="2" charset="0"/>
              </a:rPr>
              <a:t>libustin</a:t>
            </a:r>
            <a:r>
              <a:rPr lang="fr-CH" dirty="0">
                <a:effectLst/>
                <a:latin typeface="Helvetica" pitchFamily="2" charset="0"/>
              </a:rPr>
              <a:t> </a:t>
            </a:r>
            <a:r>
              <a:rPr lang="fr-CH" dirty="0" err="1">
                <a:effectLst/>
                <a:latin typeface="Helvetica" pitchFamily="2" charset="0"/>
              </a:rPr>
              <a:t>reium</a:t>
            </a:r>
            <a:r>
              <a:rPr lang="fr-CH" dirty="0">
                <a:effectLst/>
                <a:latin typeface="Helvetica" pitchFamily="2" charset="0"/>
              </a:rPr>
              <a:t> </a:t>
            </a:r>
            <a:r>
              <a:rPr lang="fr-CH" dirty="0" err="1">
                <a:effectLst/>
                <a:latin typeface="Helvetica" pitchFamily="2" charset="0"/>
              </a:rPr>
              <a:t>hitaestin</a:t>
            </a:r>
            <a:r>
              <a:rPr lang="fr-CH" dirty="0">
                <a:effectLst/>
                <a:latin typeface="Helvetica" pitchFamily="2" charset="0"/>
              </a:rPr>
              <a:t> ex </a:t>
            </a:r>
            <a:r>
              <a:rPr lang="fr-CH" dirty="0" err="1">
                <a:effectLst/>
                <a:latin typeface="Helvetica" pitchFamily="2" charset="0"/>
              </a:rPr>
              <a:t>ea</a:t>
            </a:r>
            <a:r>
              <a:rPr lang="fr-CH" dirty="0">
                <a:effectLst/>
                <a:latin typeface="Helvetica" pitchFamily="2" charset="0"/>
              </a:rPr>
              <a:t> </a:t>
            </a:r>
            <a:r>
              <a:rPr lang="fr-CH" dirty="0" err="1">
                <a:effectLst/>
                <a:latin typeface="Helvetica" pitchFamily="2" charset="0"/>
              </a:rPr>
              <a:t>vel</a:t>
            </a:r>
            <a:r>
              <a:rPr lang="fr-CH" dirty="0">
                <a:effectLst/>
                <a:latin typeface="Helvetica" pitchFamily="2" charset="0"/>
              </a:rPr>
              <a:t> </a:t>
            </a:r>
            <a:r>
              <a:rPr lang="fr-CH" dirty="0" err="1">
                <a:effectLst/>
                <a:latin typeface="Helvetica" pitchFamily="2" charset="0"/>
              </a:rPr>
              <a:t>ipsus</a:t>
            </a:r>
            <a:r>
              <a:rPr lang="fr-CH" dirty="0">
                <a:effectLst/>
                <a:latin typeface="Helvetica" pitchFamily="2" charset="0"/>
              </a:rPr>
              <a:t> </a:t>
            </a:r>
            <a:r>
              <a:rPr lang="fr-CH" dirty="0" err="1">
                <a:effectLst/>
                <a:latin typeface="Helvetica" pitchFamily="2" charset="0"/>
              </a:rPr>
              <a:t>volupta</a:t>
            </a:r>
            <a:r>
              <a:rPr lang="fr-CH" dirty="0">
                <a:effectLst/>
                <a:latin typeface="Helvetica" pitchFamily="2" charset="0"/>
              </a:rPr>
              <a:t> </a:t>
            </a:r>
            <a:r>
              <a:rPr lang="fr-CH" dirty="0" err="1">
                <a:effectLst/>
                <a:latin typeface="Helvetica" pitchFamily="2" charset="0"/>
              </a:rPr>
              <a:t>eratat</a:t>
            </a:r>
            <a:r>
              <a:rPr lang="fr-CH" dirty="0">
                <a:effectLst/>
                <a:latin typeface="Helvetica" pitchFamily="2" charset="0"/>
              </a:rPr>
              <a:t>. Sant </a:t>
            </a:r>
            <a:r>
              <a:rPr lang="fr-CH" dirty="0" err="1">
                <a:effectLst/>
                <a:latin typeface="Helvetica" pitchFamily="2" charset="0"/>
              </a:rPr>
              <a:t>excea</a:t>
            </a:r>
            <a:r>
              <a:rPr lang="fr-CH" dirty="0">
                <a:effectLst/>
                <a:latin typeface="Helvetica" pitchFamily="2" charset="0"/>
              </a:rPr>
              <a:t> </a:t>
            </a:r>
            <a:r>
              <a:rPr lang="fr-CH" dirty="0" err="1">
                <a:effectLst/>
                <a:latin typeface="Helvetica" pitchFamily="2" charset="0"/>
              </a:rPr>
              <a:t>nimil</a:t>
            </a:r>
            <a:r>
              <a:rPr lang="fr-CH" dirty="0">
                <a:effectLst/>
                <a:latin typeface="Helvetica" pitchFamily="2" charset="0"/>
              </a:rPr>
              <a:t> </a:t>
            </a:r>
            <a:r>
              <a:rPr lang="fr-CH" dirty="0" err="1">
                <a:effectLst/>
                <a:latin typeface="Helvetica" pitchFamily="2" charset="0"/>
              </a:rPr>
              <a:t>maximag</a:t>
            </a:r>
            <a:r>
              <a:rPr lang="fr-CH" dirty="0">
                <a:effectLst/>
                <a:latin typeface="Helvetica" pitchFamily="2" charset="0"/>
              </a:rPr>
              <a:t> </a:t>
            </a:r>
            <a:r>
              <a:rPr lang="fr-CH" dirty="0" err="1">
                <a:effectLst/>
                <a:latin typeface="Helvetica" pitchFamily="2" charset="0"/>
              </a:rPr>
              <a:t>nimus</a:t>
            </a:r>
            <a:r>
              <a:rPr lang="fr-CH" dirty="0">
                <a:effectLst/>
                <a:latin typeface="Helvetica" pitchFamily="2" charset="0"/>
              </a:rPr>
              <a:t>, </a:t>
            </a:r>
            <a:r>
              <a:rPr lang="fr-CH" dirty="0" err="1">
                <a:effectLst/>
                <a:latin typeface="Helvetica" pitchFamily="2" charset="0"/>
              </a:rPr>
              <a:t>inusciet</a:t>
            </a:r>
            <a:r>
              <a:rPr lang="fr-CH" dirty="0">
                <a:effectLst/>
                <a:latin typeface="Helvetica" pitchFamily="2" charset="0"/>
              </a:rPr>
              <a:t>, </a:t>
            </a:r>
            <a:r>
              <a:rPr lang="fr-CH" dirty="0" err="1">
                <a:effectLst/>
                <a:latin typeface="Helvetica" pitchFamily="2" charset="0"/>
              </a:rPr>
              <a:t>temporro</a:t>
            </a:r>
            <a:r>
              <a:rPr lang="fr-CH" dirty="0">
                <a:effectLst/>
                <a:latin typeface="Helvetica" pitchFamily="2" charset="0"/>
              </a:rPr>
              <a:t> </a:t>
            </a:r>
            <a:r>
              <a:rPr lang="fr-CH" dirty="0" err="1">
                <a:effectLst/>
                <a:latin typeface="Helvetica" pitchFamily="2" charset="0"/>
              </a:rPr>
              <a:t>omnis</a:t>
            </a:r>
            <a:r>
              <a:rPr lang="fr-CH" dirty="0">
                <a:effectLst/>
                <a:latin typeface="Helvetica" pitchFamily="2" charset="0"/>
              </a:rPr>
              <a:t> </a:t>
            </a:r>
            <a:r>
              <a:rPr lang="fr-CH" dirty="0" err="1">
                <a:effectLst/>
                <a:latin typeface="Helvetica" pitchFamily="2" charset="0"/>
              </a:rPr>
              <a:t>repremp</a:t>
            </a:r>
            <a:r>
              <a:rPr lang="fr-CH" dirty="0">
                <a:effectLst/>
                <a:latin typeface="Helvetica" pitchFamily="2" charset="0"/>
              </a:rPr>
              <a:t> </a:t>
            </a:r>
            <a:r>
              <a:rPr lang="fr-CH" dirty="0" err="1">
                <a:effectLst/>
                <a:latin typeface="Helvetica" pitchFamily="2" charset="0"/>
              </a:rPr>
              <a:t>ossitat</a:t>
            </a:r>
            <a:r>
              <a:rPr lang="fr-CH" dirty="0">
                <a:effectLst/>
                <a:latin typeface="Helvetica" pitchFamily="2" charset="0"/>
              </a:rPr>
              <a:t>.</a:t>
            </a:r>
          </a:p>
          <a:p>
            <a:r>
              <a:rPr lang="fr-CH" dirty="0">
                <a:effectLst/>
                <a:latin typeface="Helvetica" pitchFamily="2" charset="0"/>
              </a:rPr>
              <a:t>Rae </a:t>
            </a:r>
            <a:r>
              <a:rPr lang="fr-CH" dirty="0" err="1">
                <a:effectLst/>
                <a:latin typeface="Helvetica" pitchFamily="2" charset="0"/>
              </a:rPr>
              <a:t>cus</a:t>
            </a:r>
            <a:r>
              <a:rPr lang="fr-CH" dirty="0">
                <a:effectLst/>
                <a:latin typeface="Helvetica" pitchFamily="2" charset="0"/>
              </a:rPr>
              <a:t> </a:t>
            </a:r>
            <a:r>
              <a:rPr lang="fr-CH" dirty="0" err="1">
                <a:effectLst/>
                <a:latin typeface="Helvetica" pitchFamily="2" charset="0"/>
              </a:rPr>
              <a:t>quam</a:t>
            </a:r>
            <a:r>
              <a:rPr lang="fr-CH" dirty="0">
                <a:effectLst/>
                <a:latin typeface="Helvetica" pitchFamily="2" charset="0"/>
              </a:rPr>
              <a:t> </a:t>
            </a:r>
            <a:r>
              <a:rPr lang="fr-CH" dirty="0" err="1">
                <a:effectLst/>
                <a:latin typeface="Helvetica" pitchFamily="2" charset="0"/>
              </a:rPr>
              <a:t>consequae</a:t>
            </a:r>
            <a:r>
              <a:rPr lang="fr-CH" dirty="0">
                <a:effectLst/>
                <a:latin typeface="Helvetica" pitchFamily="2" charset="0"/>
              </a:rPr>
              <a:t> </a:t>
            </a:r>
            <a:r>
              <a:rPr lang="fr-CH" dirty="0" err="1">
                <a:effectLst/>
                <a:latin typeface="Helvetica" pitchFamily="2" charset="0"/>
              </a:rPr>
              <a:t>debitem</a:t>
            </a:r>
            <a:r>
              <a:rPr lang="fr-CH" dirty="0">
                <a:effectLst/>
                <a:latin typeface="Helvetica" pitchFamily="2" charset="0"/>
              </a:rPr>
              <a:t>. </a:t>
            </a:r>
            <a:r>
              <a:rPr lang="fr-CH" dirty="0" err="1">
                <a:effectLst/>
                <a:latin typeface="Helvetica" pitchFamily="2" charset="0"/>
              </a:rPr>
              <a:t>Totam</a:t>
            </a:r>
            <a:r>
              <a:rPr lang="fr-CH" dirty="0">
                <a:effectLst/>
                <a:latin typeface="Helvetica" pitchFamily="2" charset="0"/>
              </a:rPr>
              <a:t> </a:t>
            </a:r>
            <a:r>
              <a:rPr lang="fr-CH" dirty="0" err="1">
                <a:effectLst/>
                <a:latin typeface="Helvetica" pitchFamily="2" charset="0"/>
              </a:rPr>
              <a:t>fugia</a:t>
            </a:r>
            <a:r>
              <a:rPr lang="fr-CH" dirty="0">
                <a:effectLst/>
                <a:latin typeface="Helvetica" pitchFamily="2" charset="0"/>
              </a:rPr>
              <a:t> </a:t>
            </a:r>
            <a:r>
              <a:rPr lang="fr-CH" dirty="0" err="1">
                <a:effectLst/>
                <a:latin typeface="Helvetica" pitchFamily="2" charset="0"/>
              </a:rPr>
              <a:t>volorep</a:t>
            </a:r>
            <a:r>
              <a:rPr lang="fr-CH" dirty="0">
                <a:effectLst/>
                <a:latin typeface="Helvetica" pitchFamily="2" charset="0"/>
              </a:rPr>
              <a:t> </a:t>
            </a:r>
            <a:r>
              <a:rPr lang="fr-CH" dirty="0" err="1">
                <a:effectLst/>
                <a:latin typeface="Helvetica" pitchFamily="2" charset="0"/>
              </a:rPr>
              <a:t>eliqui</a:t>
            </a:r>
            <a:r>
              <a:rPr lang="fr-CH" dirty="0">
                <a:effectLst/>
                <a:latin typeface="Helvetica" pitchFamily="2" charset="0"/>
              </a:rPr>
              <a:t> con </a:t>
            </a:r>
            <a:r>
              <a:rPr lang="fr-CH" dirty="0" err="1">
                <a:effectLst/>
                <a:latin typeface="Helvetica" pitchFamily="2" charset="0"/>
              </a:rPr>
              <a:t>rendam</a:t>
            </a:r>
            <a:r>
              <a:rPr lang="fr-CH" dirty="0">
                <a:effectLst/>
                <a:latin typeface="Helvetica" pitchFamily="2" charset="0"/>
              </a:rPr>
              <a:t> </a:t>
            </a:r>
            <a:r>
              <a:rPr lang="fr-CH" dirty="0" err="1">
                <a:effectLst/>
                <a:latin typeface="Helvetica" pitchFamily="2" charset="0"/>
              </a:rPr>
              <a:t>velit</a:t>
            </a:r>
            <a:r>
              <a:rPr lang="fr-CH" dirty="0">
                <a:effectLst/>
                <a:latin typeface="Helvetica" pitchFamily="2" charset="0"/>
              </a:rPr>
              <a:t> </a:t>
            </a:r>
            <a:r>
              <a:rPr lang="fr-CH" dirty="0" err="1">
                <a:effectLst/>
                <a:latin typeface="Helvetica" pitchFamily="2" charset="0"/>
              </a:rPr>
              <a:t>voluptur</a:t>
            </a:r>
            <a:r>
              <a:rPr lang="fr-CH" dirty="0">
                <a:effectLst/>
                <a:latin typeface="Helvetica" pitchFamily="2" charset="0"/>
              </a:rPr>
              <a:t> </a:t>
            </a:r>
            <a:r>
              <a:rPr lang="fr-CH" dirty="0" err="1">
                <a:effectLst/>
                <a:latin typeface="Helvetica" pitchFamily="2" charset="0"/>
              </a:rPr>
              <a:t>arcia</a:t>
            </a:r>
            <a:r>
              <a:rPr lang="fr-CH" dirty="0">
                <a:effectLst/>
                <a:latin typeface="Helvetica" pitchFamily="2" charset="0"/>
              </a:rPr>
              <a:t> </a:t>
            </a:r>
            <a:r>
              <a:rPr lang="fr-CH" dirty="0" err="1">
                <a:effectLst/>
                <a:latin typeface="Helvetica" pitchFamily="2" charset="0"/>
              </a:rPr>
              <a:t>nime</a:t>
            </a:r>
            <a:r>
              <a:rPr lang="fr-CH" dirty="0">
                <a:effectLst/>
                <a:latin typeface="Helvetica" pitchFamily="2" charset="0"/>
              </a:rPr>
              <a:t> </a:t>
            </a:r>
            <a:r>
              <a:rPr lang="fr-CH" dirty="0" err="1">
                <a:effectLst/>
                <a:latin typeface="Helvetica" pitchFamily="2" charset="0"/>
              </a:rPr>
              <a:t>perias</a:t>
            </a:r>
            <a:r>
              <a:rPr lang="fr-CH" dirty="0">
                <a:effectLst/>
                <a:latin typeface="Helvetica" pitchFamily="2" charset="0"/>
              </a:rPr>
              <a:t> </a:t>
            </a:r>
            <a:r>
              <a:rPr lang="fr-CH" dirty="0" err="1">
                <a:effectLst/>
                <a:latin typeface="Helvetica" pitchFamily="2" charset="0"/>
              </a:rPr>
              <a:t>magnati</a:t>
            </a:r>
            <a:r>
              <a:rPr lang="fr-CH" dirty="0">
                <a:effectLst/>
                <a:latin typeface="Helvetica" pitchFamily="2" charset="0"/>
              </a:rPr>
              <a:t> </a:t>
            </a:r>
            <a:r>
              <a:rPr lang="fr-CH" dirty="0" err="1">
                <a:effectLst/>
                <a:latin typeface="Helvetica" pitchFamily="2" charset="0"/>
              </a:rPr>
              <a:t>ssintorem</a:t>
            </a:r>
            <a:r>
              <a:rPr lang="fr-CH" dirty="0">
                <a:effectLst/>
                <a:latin typeface="Helvetica" pitchFamily="2" charset="0"/>
              </a:rPr>
              <a:t> </a:t>
            </a:r>
            <a:r>
              <a:rPr lang="fr-CH" dirty="0" err="1">
                <a:effectLst/>
                <a:latin typeface="Helvetica" pitchFamily="2" charset="0"/>
              </a:rPr>
              <a:t>quamusciati</a:t>
            </a:r>
            <a:r>
              <a:rPr lang="fr-CH" dirty="0">
                <a:effectLst/>
                <a:latin typeface="Helvetica" pitchFamily="2" charset="0"/>
              </a:rPr>
              <a:t> </a:t>
            </a:r>
            <a:r>
              <a:rPr lang="fr-CH" dirty="0" err="1">
                <a:effectLst/>
                <a:latin typeface="Helvetica" pitchFamily="2" charset="0"/>
              </a:rPr>
              <a:t>consequi</a:t>
            </a:r>
            <a:r>
              <a:rPr lang="fr-CH" dirty="0">
                <a:effectLst/>
                <a:latin typeface="Helvetica" pitchFamily="2" charset="0"/>
              </a:rPr>
              <a:t> tem. Nam, </a:t>
            </a:r>
            <a:r>
              <a:rPr lang="fr-CH" dirty="0" err="1">
                <a:effectLst/>
                <a:latin typeface="Helvetica" pitchFamily="2" charset="0"/>
              </a:rPr>
              <a:t>aut</a:t>
            </a:r>
            <a:r>
              <a:rPr lang="fr-CH" dirty="0">
                <a:effectLst/>
                <a:latin typeface="Helvetica" pitchFamily="2" charset="0"/>
              </a:rPr>
              <a:t> </a:t>
            </a:r>
            <a:r>
              <a:rPr lang="fr-CH" dirty="0" err="1">
                <a:effectLst/>
                <a:latin typeface="Helvetica" pitchFamily="2" charset="0"/>
              </a:rPr>
              <a:t>laborpos</a:t>
            </a:r>
            <a:r>
              <a:rPr lang="fr-CH" dirty="0">
                <a:effectLst/>
                <a:latin typeface="Helvetica" pitchFamily="2" charset="0"/>
              </a:rPr>
              <a:t> </a:t>
            </a:r>
            <a:r>
              <a:rPr lang="fr-CH" dirty="0" err="1">
                <a:effectLst/>
                <a:latin typeface="Helvetica" pitchFamily="2" charset="0"/>
              </a:rPr>
              <a:t>eseque</a:t>
            </a:r>
            <a:r>
              <a:rPr lang="fr-CH" dirty="0">
                <a:effectLst/>
                <a:latin typeface="Helvetica" pitchFamily="2" charset="0"/>
              </a:rPr>
              <a:t> </a:t>
            </a:r>
            <a:r>
              <a:rPr lang="fr-CH" dirty="0" err="1">
                <a:effectLst/>
                <a:latin typeface="Helvetica" pitchFamily="2" charset="0"/>
              </a:rPr>
              <a:t>omnisitibus</a:t>
            </a:r>
            <a:r>
              <a:rPr lang="fr-CH" dirty="0">
                <a:effectLst/>
                <a:latin typeface="Helvetica" pitchFamily="2" charset="0"/>
              </a:rPr>
              <a:t>, tem </a:t>
            </a:r>
            <a:r>
              <a:rPr lang="fr-CH" dirty="0" err="1">
                <a:effectLst/>
                <a:latin typeface="Helvetica" pitchFamily="2" charset="0"/>
              </a:rPr>
              <a:t>veribus</a:t>
            </a:r>
            <a:r>
              <a:rPr lang="fr-CH" dirty="0">
                <a:effectLst/>
                <a:latin typeface="Helvetica" pitchFamily="2" charset="0"/>
              </a:rPr>
              <a:t> </a:t>
            </a:r>
            <a:r>
              <a:rPr lang="fr-CH" dirty="0" err="1">
                <a:effectLst/>
                <a:latin typeface="Helvetica" pitchFamily="2" charset="0"/>
              </a:rPr>
              <a:t>perrum</a:t>
            </a:r>
            <a:r>
              <a:rPr lang="fr-CH" dirty="0">
                <a:effectLst/>
                <a:latin typeface="Helvetica" pitchFamily="2" charset="0"/>
              </a:rPr>
              <a:t> qui non </a:t>
            </a:r>
            <a:r>
              <a:rPr lang="fr-CH" dirty="0" err="1">
                <a:effectLst/>
                <a:latin typeface="Helvetica" pitchFamily="2" charset="0"/>
              </a:rPr>
              <a:t>num</a:t>
            </a:r>
            <a:r>
              <a:rPr lang="fr-CH" dirty="0">
                <a:effectLst/>
                <a:latin typeface="Helvetica" pitchFamily="2" charset="0"/>
              </a:rPr>
              <a:t> </a:t>
            </a:r>
            <a:r>
              <a:rPr lang="fr-CH" dirty="0" err="1">
                <a:effectLst/>
                <a:latin typeface="Helvetica" pitchFamily="2" charset="0"/>
              </a:rPr>
              <a:t>exeroriatem</a:t>
            </a:r>
            <a:r>
              <a:rPr lang="fr-CH" dirty="0">
                <a:effectLst/>
                <a:latin typeface="Helvetica" pitchFamily="2" charset="0"/>
              </a:rPr>
              <a:t> </a:t>
            </a:r>
            <a:r>
              <a:rPr lang="fr-CH" dirty="0" err="1">
                <a:effectLst/>
                <a:latin typeface="Helvetica" pitchFamily="2" charset="0"/>
              </a:rPr>
              <a:t>voluptate</a:t>
            </a:r>
            <a:r>
              <a:rPr lang="fr-CH" dirty="0">
                <a:effectLst/>
                <a:latin typeface="Helvetica" pitchFamily="2" charset="0"/>
              </a:rPr>
              <a:t> </a:t>
            </a:r>
            <a:r>
              <a:rPr lang="fr-CH" dirty="0" err="1">
                <a:effectLst/>
                <a:latin typeface="Helvetica" pitchFamily="2" charset="0"/>
              </a:rPr>
              <a:t>eiuntem</a:t>
            </a:r>
            <a:r>
              <a:rPr lang="fr-CH" dirty="0">
                <a:effectLst/>
                <a:latin typeface="Helvetica" pitchFamily="2" charset="0"/>
              </a:rPr>
              <a:t> </a:t>
            </a:r>
            <a:r>
              <a:rPr lang="fr-CH" dirty="0" err="1">
                <a:effectLst/>
                <a:latin typeface="Helvetica" pitchFamily="2" charset="0"/>
              </a:rPr>
              <a:t>aut</a:t>
            </a:r>
            <a:r>
              <a:rPr lang="fr-CH" dirty="0">
                <a:effectLst/>
                <a:latin typeface="Helvetica" pitchFamily="2" charset="0"/>
              </a:rPr>
              <a:t> </a:t>
            </a:r>
            <a:r>
              <a:rPr lang="fr-CH" dirty="0" err="1">
                <a:effectLst/>
                <a:latin typeface="Helvetica" pitchFamily="2" charset="0"/>
              </a:rPr>
              <a:t>quis</a:t>
            </a:r>
            <a:r>
              <a:rPr lang="fr-CH" dirty="0">
                <a:effectLst/>
                <a:latin typeface="Helvetica" pitchFamily="2" charset="0"/>
              </a:rPr>
              <a:t> </a:t>
            </a:r>
            <a:r>
              <a:rPr lang="fr-CH" dirty="0" err="1">
                <a:effectLst/>
                <a:latin typeface="Helvetica" pitchFamily="2" charset="0"/>
              </a:rPr>
              <a:t>quam</a:t>
            </a:r>
            <a:r>
              <a:rPr lang="fr-CH" dirty="0">
                <a:effectLst/>
                <a:latin typeface="Helvetica" pitchFamily="2" charset="0"/>
              </a:rPr>
              <a:t> ut </a:t>
            </a:r>
            <a:r>
              <a:rPr lang="fr-CH" dirty="0" err="1">
                <a:effectLst/>
                <a:latin typeface="Helvetica" pitchFamily="2" charset="0"/>
              </a:rPr>
              <a:t>earit</a:t>
            </a:r>
            <a:r>
              <a:rPr lang="fr-CH" dirty="0">
                <a:effectLst/>
                <a:latin typeface="Helvetica" pitchFamily="2" charset="0"/>
              </a:rPr>
              <a:t>, idem </a:t>
            </a:r>
            <a:r>
              <a:rPr lang="fr-CH" dirty="0" err="1">
                <a:effectLst/>
                <a:latin typeface="Helvetica" pitchFamily="2" charset="0"/>
              </a:rPr>
              <a:t>iur</a:t>
            </a:r>
            <a:r>
              <a:rPr lang="fr-CH" dirty="0">
                <a:effectLst/>
                <a:latin typeface="Helvetica" pitchFamily="2" charset="0"/>
              </a:rPr>
              <a:t> as </a:t>
            </a:r>
            <a:r>
              <a:rPr lang="fr-CH" dirty="0" err="1">
                <a:effectLst/>
                <a:latin typeface="Helvetica" pitchFamily="2" charset="0"/>
              </a:rPr>
              <a:t>dolupis</a:t>
            </a:r>
            <a:r>
              <a:rPr lang="fr-CH" dirty="0">
                <a:effectLst/>
                <a:latin typeface="Helvetica" pitchFamily="2" charset="0"/>
              </a:rPr>
              <a:t> mi, et, </a:t>
            </a:r>
            <a:r>
              <a:rPr lang="fr-CH" dirty="0" err="1">
                <a:effectLst/>
                <a:latin typeface="Helvetica" pitchFamily="2" charset="0"/>
              </a:rPr>
              <a:t>nistiost</a:t>
            </a:r>
            <a:r>
              <a:rPr lang="fr-CH" dirty="0">
                <a:effectLst/>
                <a:latin typeface="Helvetica" pitchFamily="2" charset="0"/>
              </a:rPr>
              <a:t> </a:t>
            </a:r>
            <a:r>
              <a:rPr lang="fr-CH" dirty="0" err="1">
                <a:effectLst/>
                <a:latin typeface="Helvetica" pitchFamily="2" charset="0"/>
              </a:rPr>
              <a:t>lam</a:t>
            </a:r>
            <a:r>
              <a:rPr lang="fr-CH" dirty="0">
                <a:effectLst/>
                <a:latin typeface="Helvetica" pitchFamily="2" charset="0"/>
              </a:rPr>
              <a:t> </a:t>
            </a:r>
            <a:r>
              <a:rPr lang="fr-CH" dirty="0" err="1">
                <a:effectLst/>
                <a:latin typeface="Helvetica" pitchFamily="2" charset="0"/>
              </a:rPr>
              <a:t>quam</a:t>
            </a:r>
            <a:r>
              <a:rPr lang="fr-CH" dirty="0">
                <a:effectLst/>
                <a:latin typeface="Helvetica" pitchFamily="2" charset="0"/>
              </a:rPr>
              <a:t> </a:t>
            </a:r>
            <a:r>
              <a:rPr lang="fr-CH" dirty="0" err="1">
                <a:effectLst/>
                <a:latin typeface="Helvetica" pitchFamily="2" charset="0"/>
              </a:rPr>
              <a:t>vero</a:t>
            </a:r>
            <a:r>
              <a:rPr lang="fr-CH" dirty="0">
                <a:effectLst/>
                <a:latin typeface="Helvetica" pitchFamily="2" charset="0"/>
              </a:rPr>
              <a:t> </a:t>
            </a:r>
            <a:r>
              <a:rPr lang="fr-CH" dirty="0" err="1">
                <a:effectLst/>
                <a:latin typeface="Helvetica" pitchFamily="2" charset="0"/>
              </a:rPr>
              <a:t>vellum</a:t>
            </a:r>
            <a:r>
              <a:rPr lang="fr-CH" dirty="0">
                <a:effectLst/>
                <a:latin typeface="Helvetica" pitchFamily="2" charset="0"/>
              </a:rPr>
              <a:t> </a:t>
            </a:r>
            <a:r>
              <a:rPr lang="fr-CH" dirty="0" err="1">
                <a:effectLst/>
                <a:latin typeface="Helvetica" pitchFamily="2" charset="0"/>
              </a:rPr>
              <a:t>voluptam</a:t>
            </a:r>
            <a:r>
              <a:rPr lang="fr-CH" dirty="0">
                <a:effectLst/>
                <a:latin typeface="Helvetica" pitchFamily="2" charset="0"/>
              </a:rPr>
              <a:t> </a:t>
            </a:r>
            <a:r>
              <a:rPr lang="fr-CH" dirty="0" err="1">
                <a:effectLst/>
                <a:latin typeface="Helvetica" pitchFamily="2" charset="0"/>
              </a:rPr>
              <a:t>volore</a:t>
            </a:r>
            <a:r>
              <a:rPr lang="fr-CH" dirty="0">
                <a:effectLst/>
                <a:latin typeface="Helvetica" pitchFamily="2" charset="0"/>
              </a:rPr>
              <a:t> et </a:t>
            </a:r>
            <a:r>
              <a:rPr lang="fr-CH" dirty="0" err="1">
                <a:effectLst/>
                <a:latin typeface="Helvetica" pitchFamily="2" charset="0"/>
              </a:rPr>
              <a:t>diti</a:t>
            </a:r>
            <a:r>
              <a:rPr lang="fr-CH" dirty="0">
                <a:effectLst/>
                <a:latin typeface="Helvetica" pitchFamily="2" charset="0"/>
              </a:rPr>
              <a:t> vit </a:t>
            </a:r>
            <a:r>
              <a:rPr lang="fr-CH" dirty="0" err="1">
                <a:effectLst/>
                <a:latin typeface="Helvetica" pitchFamily="2" charset="0"/>
              </a:rPr>
              <a:t>estrum</a:t>
            </a:r>
            <a:r>
              <a:rPr lang="fr-CH" dirty="0">
                <a:effectLst/>
                <a:latin typeface="Helvetica" pitchFamily="2" charset="0"/>
              </a:rPr>
              <a:t> </a:t>
            </a:r>
            <a:r>
              <a:rPr lang="fr-CH" dirty="0" err="1">
                <a:effectLst/>
                <a:latin typeface="Helvetica" pitchFamily="2" charset="0"/>
              </a:rPr>
              <a:t>volum</a:t>
            </a:r>
            <a:r>
              <a:rPr lang="fr-CH" dirty="0">
                <a:effectLst/>
                <a:latin typeface="Helvetica" pitchFamily="2" charset="0"/>
              </a:rPr>
              <a:t> </a:t>
            </a:r>
            <a:r>
              <a:rPr lang="fr-CH" dirty="0" err="1">
                <a:effectLst/>
                <a:latin typeface="Helvetica" pitchFamily="2" charset="0"/>
              </a:rPr>
              <a:t>lania</a:t>
            </a:r>
            <a:r>
              <a:rPr lang="fr-CH" dirty="0">
                <a:effectLst/>
                <a:latin typeface="Helvetica" pitchFamily="2" charset="0"/>
              </a:rPr>
              <a:t> </a:t>
            </a:r>
            <a:r>
              <a:rPr lang="fr-CH" dirty="0" err="1">
                <a:effectLst/>
                <a:latin typeface="Helvetica" pitchFamily="2" charset="0"/>
              </a:rPr>
              <a:t>idis</a:t>
            </a:r>
            <a:r>
              <a:rPr lang="fr-CH" dirty="0">
                <a:effectLst/>
                <a:latin typeface="Helvetica" pitchFamily="2" charset="0"/>
              </a:rPr>
              <a:t> </a:t>
            </a:r>
            <a:r>
              <a:rPr lang="fr-CH" dirty="0" err="1">
                <a:effectLst/>
                <a:latin typeface="Helvetica" pitchFamily="2" charset="0"/>
              </a:rPr>
              <a:t>nusdaeris</a:t>
            </a:r>
            <a:r>
              <a:rPr lang="fr-CH" dirty="0">
                <a:effectLst/>
                <a:latin typeface="Helvetica" pitchFamily="2" charset="0"/>
              </a:rPr>
              <a:t> </a:t>
            </a:r>
            <a:r>
              <a:rPr lang="fr-CH" dirty="0" err="1">
                <a:effectLst/>
                <a:latin typeface="Helvetica" pitchFamily="2" charset="0"/>
              </a:rPr>
              <a:t>ipsant</a:t>
            </a:r>
            <a:r>
              <a:rPr lang="fr-CH" dirty="0">
                <a:effectLst/>
                <a:latin typeface="Helvetica" pitchFamily="2" charset="0"/>
              </a:rPr>
              <a:t> </a:t>
            </a:r>
            <a:r>
              <a:rPr lang="fr-CH" dirty="0" err="1">
                <a:effectLst/>
                <a:latin typeface="Helvetica" pitchFamily="2" charset="0"/>
              </a:rPr>
              <a:t>verum</a:t>
            </a:r>
            <a:r>
              <a:rPr lang="fr-CH" dirty="0">
                <a:effectLst/>
                <a:latin typeface="Helvetica" pitchFamily="2" charset="0"/>
              </a:rPr>
              <a:t> </a:t>
            </a:r>
            <a:r>
              <a:rPr lang="fr-CH" dirty="0" err="1">
                <a:effectLst/>
                <a:latin typeface="Helvetica" pitchFamily="2" charset="0"/>
              </a:rPr>
              <a:t>ressed</a:t>
            </a:r>
            <a:r>
              <a:rPr lang="fr-CH" dirty="0">
                <a:effectLst/>
                <a:latin typeface="Helvetica" pitchFamily="2" charset="0"/>
              </a:rPr>
              <a:t> </a:t>
            </a:r>
            <a:r>
              <a:rPr lang="fr-CH" dirty="0" err="1">
                <a:effectLst/>
                <a:latin typeface="Helvetica" pitchFamily="2" charset="0"/>
              </a:rPr>
              <a:t>esto</a:t>
            </a:r>
            <a:r>
              <a:rPr lang="fr-CH" dirty="0">
                <a:effectLst/>
                <a:latin typeface="Helvetica" pitchFamily="2" charset="0"/>
              </a:rPr>
              <a:t> </a:t>
            </a:r>
            <a:r>
              <a:rPr lang="fr-CH" dirty="0" err="1">
                <a:effectLst/>
                <a:latin typeface="Helvetica" pitchFamily="2" charset="0"/>
              </a:rPr>
              <a:t>comnist</a:t>
            </a:r>
            <a:r>
              <a:rPr lang="fr-CH" dirty="0">
                <a:effectLst/>
                <a:latin typeface="Helvetica" pitchFamily="2" charset="0"/>
              </a:rPr>
              <a:t> lit pro </a:t>
            </a:r>
            <a:r>
              <a:rPr lang="fr-CH" dirty="0" err="1">
                <a:effectLst/>
                <a:latin typeface="Helvetica" pitchFamily="2" charset="0"/>
              </a:rPr>
              <a:t>occupta</a:t>
            </a:r>
            <a:r>
              <a:rPr lang="fr-CH" dirty="0">
                <a:effectLst/>
                <a:latin typeface="Helvetica" pitchFamily="2" charset="0"/>
              </a:rPr>
              <a:t> </a:t>
            </a:r>
            <a:r>
              <a:rPr lang="fr-CH" dirty="0" err="1">
                <a:effectLst/>
                <a:latin typeface="Helvetica" pitchFamily="2" charset="0"/>
              </a:rPr>
              <a:t>voloriat</a:t>
            </a:r>
            <a:r>
              <a:rPr lang="fr-CH" dirty="0">
                <a:effectLst/>
                <a:latin typeface="Helvetica" pitchFamily="2" charset="0"/>
              </a:rPr>
              <a:t>.</a:t>
            </a:r>
          </a:p>
          <a:p>
            <a:r>
              <a:rPr lang="fr-CH" dirty="0" err="1">
                <a:effectLst/>
                <a:latin typeface="Helvetica" pitchFamily="2" charset="0"/>
              </a:rPr>
              <a:t>Faccus</a:t>
            </a:r>
            <a:r>
              <a:rPr lang="fr-CH" dirty="0">
                <a:effectLst/>
                <a:latin typeface="Helvetica" pitchFamily="2" charset="0"/>
              </a:rPr>
              <a:t> </a:t>
            </a:r>
            <a:r>
              <a:rPr lang="fr-CH" dirty="0" err="1">
                <a:effectLst/>
                <a:latin typeface="Helvetica" pitchFamily="2" charset="0"/>
              </a:rPr>
              <a:t>nihicilliam</a:t>
            </a:r>
            <a:r>
              <a:rPr lang="fr-CH" dirty="0">
                <a:effectLst/>
                <a:latin typeface="Helvetica" pitchFamily="2" charset="0"/>
              </a:rPr>
              <a:t> </a:t>
            </a:r>
            <a:r>
              <a:rPr lang="fr-CH" dirty="0" err="1">
                <a:effectLst/>
                <a:latin typeface="Helvetica" pitchFamily="2" charset="0"/>
              </a:rPr>
              <a:t>recum</a:t>
            </a:r>
            <a:r>
              <a:rPr lang="fr-CH" dirty="0">
                <a:effectLst/>
                <a:latin typeface="Helvetica" pitchFamily="2" charset="0"/>
              </a:rPr>
              <a:t> </a:t>
            </a:r>
            <a:r>
              <a:rPr lang="fr-CH" dirty="0" err="1">
                <a:effectLst/>
                <a:latin typeface="Helvetica" pitchFamily="2" charset="0"/>
              </a:rPr>
              <a:t>explit</a:t>
            </a:r>
            <a:r>
              <a:rPr lang="fr-CH" dirty="0">
                <a:effectLst/>
                <a:latin typeface="Helvetica" pitchFamily="2" charset="0"/>
              </a:rPr>
              <a:t> </a:t>
            </a:r>
            <a:r>
              <a:rPr lang="fr-CH" dirty="0" err="1">
                <a:effectLst/>
                <a:latin typeface="Helvetica" pitchFamily="2" charset="0"/>
              </a:rPr>
              <a:t>aut</a:t>
            </a:r>
            <a:r>
              <a:rPr lang="fr-CH" dirty="0">
                <a:effectLst/>
                <a:latin typeface="Helvetica" pitchFamily="2" charset="0"/>
              </a:rPr>
              <a:t> </a:t>
            </a:r>
            <a:r>
              <a:rPr lang="fr-CH" dirty="0" err="1">
                <a:effectLst/>
                <a:latin typeface="Helvetica" pitchFamily="2" charset="0"/>
              </a:rPr>
              <a:t>molorit</a:t>
            </a:r>
            <a:r>
              <a:rPr lang="fr-CH" dirty="0">
                <a:effectLst/>
                <a:latin typeface="Helvetica" pitchFamily="2" charset="0"/>
              </a:rPr>
              <a:t> rem </a:t>
            </a:r>
            <a:r>
              <a:rPr lang="fr-CH" dirty="0" err="1">
                <a:effectLst/>
                <a:latin typeface="Helvetica" pitchFamily="2" charset="0"/>
              </a:rPr>
              <a:t>faceperum</a:t>
            </a:r>
            <a:r>
              <a:rPr lang="fr-CH" dirty="0">
                <a:effectLst/>
                <a:latin typeface="Helvetica" pitchFamily="2" charset="0"/>
              </a:rPr>
              <a:t> </a:t>
            </a:r>
            <a:r>
              <a:rPr lang="fr-CH" dirty="0" err="1">
                <a:effectLst/>
                <a:latin typeface="Helvetica" pitchFamily="2" charset="0"/>
              </a:rPr>
              <a:t>ilique</a:t>
            </a:r>
            <a:r>
              <a:rPr lang="fr-CH" dirty="0">
                <a:effectLst/>
                <a:latin typeface="Helvetica" pitchFamily="2" charset="0"/>
              </a:rPr>
              <a:t> </a:t>
            </a:r>
            <a:r>
              <a:rPr lang="fr-CH" dirty="0" err="1">
                <a:effectLst/>
                <a:latin typeface="Helvetica" pitchFamily="2" charset="0"/>
              </a:rPr>
              <a:t>doloratibus</a:t>
            </a:r>
            <a:r>
              <a:rPr lang="fr-CH" dirty="0">
                <a:effectLst/>
                <a:latin typeface="Helvetica" pitchFamily="2" charset="0"/>
              </a:rPr>
              <a:t> </a:t>
            </a:r>
            <a:r>
              <a:rPr lang="fr-CH" dirty="0" err="1">
                <a:effectLst/>
                <a:latin typeface="Helvetica" pitchFamily="2" charset="0"/>
              </a:rPr>
              <a:t>is</a:t>
            </a:r>
            <a:r>
              <a:rPr lang="fr-CH" dirty="0">
                <a:effectLst/>
                <a:latin typeface="Helvetica" pitchFamily="2" charset="0"/>
              </a:rPr>
              <a:t> </a:t>
            </a:r>
            <a:r>
              <a:rPr lang="fr-CH" dirty="0" err="1">
                <a:effectLst/>
                <a:latin typeface="Helvetica" pitchFamily="2" charset="0"/>
              </a:rPr>
              <a:t>volupta</a:t>
            </a:r>
            <a:r>
              <a:rPr lang="fr-CH" dirty="0">
                <a:effectLst/>
                <a:latin typeface="Helvetica" pitchFamily="2" charset="0"/>
              </a:rPr>
              <a:t> </a:t>
            </a:r>
            <a:r>
              <a:rPr lang="fr-CH" dirty="0" err="1">
                <a:effectLst/>
                <a:latin typeface="Helvetica" pitchFamily="2" charset="0"/>
              </a:rPr>
              <a:t>dolor</a:t>
            </a:r>
            <a:r>
              <a:rPr lang="fr-CH" dirty="0">
                <a:effectLst/>
                <a:latin typeface="Helvetica" pitchFamily="2" charset="0"/>
              </a:rPr>
              <a:t> </a:t>
            </a:r>
            <a:r>
              <a:rPr lang="fr-CH" dirty="0" err="1">
                <a:effectLst/>
                <a:latin typeface="Helvetica" pitchFamily="2" charset="0"/>
              </a:rPr>
              <a:t>sapientis</a:t>
            </a:r>
            <a:r>
              <a:rPr lang="fr-CH" dirty="0">
                <a:effectLst/>
                <a:latin typeface="Helvetica" pitchFamily="2" charset="0"/>
              </a:rPr>
              <a:t> </a:t>
            </a:r>
            <a:r>
              <a:rPr lang="fr-CH" dirty="0" err="1">
                <a:effectLst/>
                <a:latin typeface="Helvetica" pitchFamily="2" charset="0"/>
              </a:rPr>
              <a:t>asin</a:t>
            </a:r>
            <a:r>
              <a:rPr lang="fr-CH" dirty="0">
                <a:effectLst/>
                <a:latin typeface="Helvetica" pitchFamily="2" charset="0"/>
              </a:rPr>
              <a:t> ra </a:t>
            </a:r>
            <a:r>
              <a:rPr lang="fr-CH" dirty="0" err="1">
                <a:effectLst/>
                <a:latin typeface="Helvetica" pitchFamily="2" charset="0"/>
              </a:rPr>
              <a:t>voluptam</a:t>
            </a:r>
            <a:r>
              <a:rPr lang="fr-CH" dirty="0">
                <a:effectLst/>
                <a:latin typeface="Helvetica" pitchFamily="2" charset="0"/>
              </a:rPr>
              <a:t> </a:t>
            </a:r>
            <a:r>
              <a:rPr lang="fr-CH" dirty="0" err="1">
                <a:effectLst/>
                <a:latin typeface="Helvetica" pitchFamily="2" charset="0"/>
              </a:rPr>
              <a:t>fugia</a:t>
            </a:r>
            <a:r>
              <a:rPr lang="fr-CH" dirty="0">
                <a:effectLst/>
                <a:latin typeface="Helvetica" pitchFamily="2" charset="0"/>
              </a:rPr>
              <a:t> </a:t>
            </a:r>
            <a:r>
              <a:rPr lang="fr-CH" dirty="0" err="1">
                <a:effectLst/>
                <a:latin typeface="Helvetica" pitchFamily="2" charset="0"/>
              </a:rPr>
              <a:t>sectas</a:t>
            </a:r>
            <a:r>
              <a:rPr lang="fr-CH" dirty="0">
                <a:effectLst/>
                <a:latin typeface="Helvetica" pitchFamily="2" charset="0"/>
              </a:rPr>
              <a:t> </a:t>
            </a:r>
            <a:r>
              <a:rPr lang="fr-CH" dirty="0" err="1">
                <a:effectLst/>
                <a:latin typeface="Helvetica" pitchFamily="2" charset="0"/>
              </a:rPr>
              <a:t>quiae</a:t>
            </a:r>
            <a:r>
              <a:rPr lang="fr-CH" dirty="0">
                <a:effectLst/>
                <a:latin typeface="Helvetica" pitchFamily="2" charset="0"/>
              </a:rPr>
              <a:t>.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185412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5904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jp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E4828EDC-C3CB-DE46-80BF-3D47A895D350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1158538" y="6121183"/>
            <a:ext cx="769683" cy="517260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731C3594-062F-2A45-B3F4-707A857B93F0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rcRect/>
          <a:stretch/>
        </p:blipFill>
        <p:spPr>
          <a:xfrm>
            <a:off x="355881" y="394945"/>
            <a:ext cx="700634" cy="524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8839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9" r:id="rId2"/>
    <p:sldLayoutId id="2147483666" r:id="rId3"/>
    <p:sldLayoutId id="2147483650" r:id="rId4"/>
    <p:sldLayoutId id="2147483664" r:id="rId5"/>
    <p:sldLayoutId id="2147483651" r:id="rId6"/>
    <p:sldLayoutId id="2147483660" r:id="rId7"/>
    <p:sldLayoutId id="2147483661" r:id="rId8"/>
    <p:sldLayoutId id="2147483663" r:id="rId9"/>
    <p:sldLayoutId id="2147483652" r:id="rId10"/>
    <p:sldLayoutId id="2147483665" r:id="rId11"/>
    <p:sldLayoutId id="2147483668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298" userDrawn="1">
          <p15:clr>
            <a:srgbClr val="F26B43"/>
          </p15:clr>
        </p15:guide>
        <p15:guide id="2" pos="2910" userDrawn="1">
          <p15:clr>
            <a:srgbClr val="F26B43"/>
          </p15:clr>
        </p15:guide>
        <p15:guide id="3" pos="2661" userDrawn="1">
          <p15:clr>
            <a:srgbClr val="F26B43"/>
          </p15:clr>
        </p15:guide>
        <p15:guide id="4" orient="horz" pos="777" userDrawn="1">
          <p15:clr>
            <a:srgbClr val="F26B43"/>
          </p15:clr>
        </p15:guide>
        <p15:guide id="5" pos="801" userDrawn="1">
          <p15:clr>
            <a:srgbClr val="F26B43"/>
          </p15:clr>
        </p15:guide>
        <p15:guide id="7" orient="horz" pos="3680" userDrawn="1">
          <p15:clr>
            <a:srgbClr val="F26B43"/>
          </p15:clr>
        </p15:guide>
        <p15:guide id="8" pos="6879" userDrawn="1">
          <p15:clr>
            <a:srgbClr val="F26B43"/>
          </p15:clr>
        </p15:guide>
        <p15:guide id="9" pos="4770" userDrawn="1">
          <p15:clr>
            <a:srgbClr val="F26B43"/>
          </p15:clr>
        </p15:guide>
        <p15:guide id="10" pos="501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www.slamtec.com/en/Lidar/S1" TargetMode="Externa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8.png"/><Relationship Id="rId4" Type="http://schemas.openxmlformats.org/officeDocument/2006/relationships/hyperlink" Target="https://numerisation3d.construction/gnss-rtk-scan3d/?v=1ee0bf89c5d1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7C17451E-33EB-A84B-844D-992136BAFA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0" y="2825750"/>
            <a:ext cx="12192000" cy="673100"/>
          </a:xfrm>
        </p:spPr>
        <p:txBody>
          <a:bodyPr/>
          <a:lstStyle/>
          <a:p>
            <a:r>
              <a:rPr lang="fr-FR" dirty="0"/>
              <a:t>Déplacement autonome en extérieur - </a:t>
            </a:r>
            <a:r>
              <a:rPr lang="fr-FR" dirty="0" err="1"/>
              <a:t>Agribot</a:t>
            </a:r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810D854-E43F-D748-AB45-752545AE4E2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0" y="3594100"/>
            <a:ext cx="12192000" cy="673100"/>
          </a:xfrm>
        </p:spPr>
        <p:txBody>
          <a:bodyPr/>
          <a:lstStyle/>
          <a:p>
            <a:r>
              <a:rPr lang="fr-FR" dirty="0"/>
              <a:t>Eloïse Martin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58269023-D1F3-9742-86C1-BD287EE2FB5E}"/>
              </a:ext>
            </a:extLst>
          </p:cNvPr>
          <p:cNvSpPr txBox="1"/>
          <p:nvPr/>
        </p:nvSpPr>
        <p:spPr>
          <a:xfrm>
            <a:off x="601133" y="5850467"/>
            <a:ext cx="50577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Professeur : Etienne </a:t>
            </a:r>
            <a:r>
              <a:rPr lang="fr-FR" dirty="0" err="1"/>
              <a:t>Messerli</a:t>
            </a:r>
            <a:endParaRPr lang="fr-FR" dirty="0"/>
          </a:p>
          <a:p>
            <a:r>
              <a:rPr lang="fr-FR" dirty="0"/>
              <a:t>Mandant : Christian </a:t>
            </a:r>
            <a:r>
              <a:rPr lang="fr-FR" dirty="0" err="1"/>
              <a:t>Bovigny</a:t>
            </a:r>
            <a:r>
              <a:rPr lang="fr-FR" dirty="0"/>
              <a:t> – Ferme du Moulin</a:t>
            </a:r>
          </a:p>
        </p:txBody>
      </p:sp>
    </p:spTree>
    <p:extLst>
      <p:ext uri="{BB962C8B-B14F-4D97-AF65-F5344CB8AC3E}">
        <p14:creationId xmlns:p14="http://schemas.microsoft.com/office/powerpoint/2010/main" val="15313906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6075C315-1EFA-FE45-A21C-26EB03AF99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004" y="3838024"/>
            <a:ext cx="9410700" cy="2552700"/>
          </a:xfrm>
          <a:prstGeom prst="rect">
            <a:avLst/>
          </a:prstGeom>
        </p:spPr>
      </p:pic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9291CB8F-55B6-8241-8D08-166B2E2E127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123121" y="1995163"/>
            <a:ext cx="6245629" cy="1900440"/>
          </a:xfrm>
        </p:spPr>
        <p:txBody>
          <a:bodyPr lIns="108000" tIns="90000" rIns="0" bIns="46800" numCol="2">
            <a:noAutofit/>
          </a:bodyPr>
          <a:lstStyle/>
          <a:p>
            <a:pPr>
              <a:lnSpc>
                <a:spcPct val="90000"/>
              </a:lnSpc>
            </a:pPr>
            <a:r>
              <a:rPr lang="fr-FR" sz="2800" dirty="0">
                <a:latin typeface="Arial" panose="020B0604020202020204" pitchFamily="34" charset="0"/>
                <a:cs typeface="Arial" panose="020B0604020202020204" pitchFamily="34" charset="0"/>
              </a:rPr>
              <a:t>Avantages :</a:t>
            </a:r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Simple (technologie)</a:t>
            </a:r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Indépendante</a:t>
            </a:r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Peu coûteuse</a:t>
            </a:r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Précision &lt;= 3 cm</a:t>
            </a:r>
            <a:endParaRPr lang="fr-FR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8274AB2-A2AF-474D-92B5-18ECB5FD28E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 dirty="0"/>
              <a:t>Photogrammétrie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AA004B41-1866-134A-A13C-6F1D9F6799F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texte 1">
            <a:extLst>
              <a:ext uri="{FF2B5EF4-FFF2-40B4-BE49-F238E27FC236}">
                <a16:creationId xmlns:a16="http://schemas.microsoft.com/office/drawing/2014/main" id="{6B11108A-90A9-084A-8F99-7A825D84D452}"/>
              </a:ext>
            </a:extLst>
          </p:cNvPr>
          <p:cNvSpPr txBox="1">
            <a:spLocks/>
          </p:cNvSpPr>
          <p:nvPr/>
        </p:nvSpPr>
        <p:spPr>
          <a:xfrm>
            <a:off x="7935433" y="1995163"/>
            <a:ext cx="3377609" cy="1751255"/>
          </a:xfrm>
          <a:prstGeom prst="rect">
            <a:avLst/>
          </a:prstGeom>
        </p:spPr>
        <p:txBody>
          <a:bodyPr lIns="108000" tIns="90000" rIns="0" bIns="46800">
            <a:noAutofit/>
          </a:bodyPr>
          <a:lstStyle>
            <a:lvl1pPr indent="0">
              <a:lnSpc>
                <a:spcPct val="90000"/>
              </a:lnSpc>
              <a:spcBef>
                <a:spcPts val="1000"/>
              </a:spcBef>
              <a:buFontTx/>
              <a:buNone/>
              <a:defRPr lang="fr-CH" sz="2800" baseline="0" smtClean="0">
                <a:solidFill>
                  <a:srgbClr val="393B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fr-FR" dirty="0"/>
              <a:t>Inconvénients 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dirty="0"/>
              <a:t>Encombrante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dirty="0"/>
              <a:t>Peu pratique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30708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>
            <a:extLst>
              <a:ext uri="{FF2B5EF4-FFF2-40B4-BE49-F238E27FC236}">
                <a16:creationId xmlns:a16="http://schemas.microsoft.com/office/drawing/2014/main" id="{49762E7A-E5F3-3143-8A03-5676A64E09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4942" y="3425120"/>
            <a:ext cx="8240528" cy="3378508"/>
          </a:xfrm>
          <a:prstGeom prst="rect">
            <a:avLst/>
          </a:prstGeom>
        </p:spPr>
      </p:pic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CF897D9-0EB6-AE4C-ACA6-EE912428572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71588" y="1233487"/>
            <a:ext cx="9648825" cy="510140"/>
          </a:xfrm>
        </p:spPr>
        <p:txBody>
          <a:bodyPr/>
          <a:lstStyle/>
          <a:p>
            <a:r>
              <a:rPr lang="fr-FR" dirty="0"/>
              <a:t>Lasergrammétrie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5BC76C12-6216-BB43-967D-5E7C03B8001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texte 1">
            <a:extLst>
              <a:ext uri="{FF2B5EF4-FFF2-40B4-BE49-F238E27FC236}">
                <a16:creationId xmlns:a16="http://schemas.microsoft.com/office/drawing/2014/main" id="{29F9F613-1CA4-D248-B9FF-2B4A25D3D2B0}"/>
              </a:ext>
            </a:extLst>
          </p:cNvPr>
          <p:cNvSpPr txBox="1">
            <a:spLocks/>
          </p:cNvSpPr>
          <p:nvPr/>
        </p:nvSpPr>
        <p:spPr>
          <a:xfrm>
            <a:off x="6096000" y="2086769"/>
            <a:ext cx="3971704" cy="1751255"/>
          </a:xfrm>
          <a:prstGeom prst="rect">
            <a:avLst/>
          </a:prstGeom>
        </p:spPr>
        <p:txBody>
          <a:bodyPr lIns="108000" tIns="90000" rIns="0" bIns="46800">
            <a:noAutofit/>
          </a:bodyPr>
          <a:lstStyle>
            <a:lvl1pPr indent="0">
              <a:lnSpc>
                <a:spcPct val="90000"/>
              </a:lnSpc>
              <a:spcBef>
                <a:spcPts val="1000"/>
              </a:spcBef>
              <a:buFontTx/>
              <a:buNone/>
              <a:defRPr lang="fr-CH" sz="2800" baseline="0" smtClean="0">
                <a:solidFill>
                  <a:srgbClr val="393B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fr-FR" dirty="0"/>
              <a:t>Inconvénients 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400" dirty="0"/>
              <a:t>Peu pratique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400" dirty="0"/>
              <a:t>Précision &gt; 3 cm</a:t>
            </a:r>
          </a:p>
          <a:p>
            <a:endParaRPr lang="fr-FR" dirty="0"/>
          </a:p>
        </p:txBody>
      </p:sp>
      <p:sp>
        <p:nvSpPr>
          <p:cNvPr id="9" name="Espace réservé du texte 1">
            <a:extLst>
              <a:ext uri="{FF2B5EF4-FFF2-40B4-BE49-F238E27FC236}">
                <a16:creationId xmlns:a16="http://schemas.microsoft.com/office/drawing/2014/main" id="{106E96FC-8DE1-6B4F-AA1E-06E57D4BAB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71590" y="2086769"/>
            <a:ext cx="4824410" cy="1751255"/>
          </a:xfrm>
        </p:spPr>
        <p:txBody>
          <a:bodyPr lIns="108000" tIns="90000" rIns="0" bIns="46800">
            <a:noAutofit/>
          </a:bodyPr>
          <a:lstStyle/>
          <a:p>
            <a:pPr>
              <a:lnSpc>
                <a:spcPct val="90000"/>
              </a:lnSpc>
            </a:pPr>
            <a:r>
              <a:rPr lang="fr-FR" sz="2800" dirty="0">
                <a:latin typeface="Arial" panose="020B0604020202020204" pitchFamily="34" charset="0"/>
                <a:cs typeface="Arial" panose="020B0604020202020204" pitchFamily="34" charset="0"/>
              </a:rPr>
              <a:t>Avantages :</a:t>
            </a:r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Simple (technologie)</a:t>
            </a:r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Indépendante</a:t>
            </a:r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Coût moyen</a:t>
            </a:r>
          </a:p>
        </p:txBody>
      </p:sp>
    </p:spTree>
    <p:extLst>
      <p:ext uri="{BB962C8B-B14F-4D97-AF65-F5344CB8AC3E}">
        <p14:creationId xmlns:p14="http://schemas.microsoft.com/office/powerpoint/2010/main" val="22358405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C3DD6B6-FA62-EE4C-A947-0E3CA71CF35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 dirty="0"/>
              <a:t>Système GNSS + corrections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63AE68E-CC36-9C4C-91AE-ED6A7AAC018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texte 1">
            <a:extLst>
              <a:ext uri="{FF2B5EF4-FFF2-40B4-BE49-F238E27FC236}">
                <a16:creationId xmlns:a16="http://schemas.microsoft.com/office/drawing/2014/main" id="{D9B84ACA-4AA7-C94D-98FB-5E57236DFA0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71590" y="2086769"/>
            <a:ext cx="4824410" cy="2123724"/>
          </a:xfrm>
        </p:spPr>
        <p:txBody>
          <a:bodyPr lIns="108000" tIns="90000" rIns="0" bIns="46800">
            <a:noAutofit/>
          </a:bodyPr>
          <a:lstStyle/>
          <a:p>
            <a:pPr>
              <a:lnSpc>
                <a:spcPct val="90000"/>
              </a:lnSpc>
            </a:pPr>
            <a:r>
              <a:rPr lang="fr-FR" sz="2800" dirty="0">
                <a:latin typeface="Arial" panose="020B0604020202020204" pitchFamily="34" charset="0"/>
                <a:cs typeface="Arial" panose="020B0604020202020204" pitchFamily="34" charset="0"/>
              </a:rPr>
              <a:t>Avantages :</a:t>
            </a:r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fr-FR" sz="2800" dirty="0">
                <a:latin typeface="Arial" panose="020B0604020202020204" pitchFamily="34" charset="0"/>
                <a:cs typeface="Arial" panose="020B0604020202020204" pitchFamily="34" charset="0"/>
              </a:rPr>
              <a:t>Précision &lt;= 3 cm</a:t>
            </a:r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fr-FR" sz="2800" dirty="0">
                <a:latin typeface="Arial" panose="020B0604020202020204" pitchFamily="34" charset="0"/>
                <a:cs typeface="Arial" panose="020B0604020202020204" pitchFamily="34" charset="0"/>
              </a:rPr>
              <a:t>Peu encombrante</a:t>
            </a:r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fr-FR" sz="2800" dirty="0">
                <a:latin typeface="Arial" panose="020B0604020202020204" pitchFamily="34" charset="0"/>
                <a:cs typeface="Arial" panose="020B0604020202020204" pitchFamily="34" charset="0"/>
              </a:rPr>
              <a:t>Coût moyen</a:t>
            </a:r>
          </a:p>
        </p:txBody>
      </p:sp>
      <p:sp>
        <p:nvSpPr>
          <p:cNvPr id="6" name="Espace réservé du texte 1">
            <a:extLst>
              <a:ext uri="{FF2B5EF4-FFF2-40B4-BE49-F238E27FC236}">
                <a16:creationId xmlns:a16="http://schemas.microsoft.com/office/drawing/2014/main" id="{EE1E43FC-CCC3-1246-9DA6-19D93052DAF1}"/>
              </a:ext>
            </a:extLst>
          </p:cNvPr>
          <p:cNvSpPr txBox="1">
            <a:spLocks/>
          </p:cNvSpPr>
          <p:nvPr/>
        </p:nvSpPr>
        <p:spPr>
          <a:xfrm>
            <a:off x="6096000" y="2086769"/>
            <a:ext cx="3971704" cy="1751255"/>
          </a:xfrm>
          <a:prstGeom prst="rect">
            <a:avLst/>
          </a:prstGeom>
        </p:spPr>
        <p:txBody>
          <a:bodyPr lIns="108000" tIns="90000" rIns="0" bIns="46800">
            <a:noAutofit/>
          </a:bodyPr>
          <a:lstStyle>
            <a:lvl1pPr indent="0">
              <a:lnSpc>
                <a:spcPct val="90000"/>
              </a:lnSpc>
              <a:spcBef>
                <a:spcPts val="1000"/>
              </a:spcBef>
              <a:buFontTx/>
              <a:buNone/>
              <a:defRPr lang="fr-CH" sz="2800" baseline="0" smtClean="0">
                <a:solidFill>
                  <a:srgbClr val="393B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fr-FR" dirty="0"/>
              <a:t>Inconvénients 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dirty="0"/>
              <a:t>Dépendant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dirty="0"/>
              <a:t>Implémentation</a:t>
            </a:r>
          </a:p>
          <a:p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924366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043F810A-2EE1-0D46-9595-B6EF4029F79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194464" y="6278504"/>
            <a:ext cx="4163124" cy="369352"/>
          </a:xfrm>
        </p:spPr>
        <p:txBody>
          <a:bodyPr/>
          <a:lstStyle/>
          <a:p>
            <a:r>
              <a:rPr lang="fr-FR" dirty="0"/>
              <a:t>RTCM : Real Time Correction Message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109B8DB-CEE5-554B-A23A-95CB4E8BC88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 dirty="0"/>
              <a:t>Système de correction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EDC54C9D-CFED-4145-8AC1-CBD780B5D89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3FA39A68-E85A-284D-A0CA-38EFA601F4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4714" y="1640440"/>
            <a:ext cx="6300787" cy="4415787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3AA38893-28F0-DF4E-976E-C722F6568B75}"/>
              </a:ext>
            </a:extLst>
          </p:cNvPr>
          <p:cNvSpPr txBox="1"/>
          <p:nvPr/>
        </p:nvSpPr>
        <p:spPr>
          <a:xfrm>
            <a:off x="1271588" y="2099433"/>
            <a:ext cx="28538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Robot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Position GPS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RTCM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IMU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8F986EE0-41D1-0642-B3B5-D3542AFD6EAD}"/>
              </a:ext>
            </a:extLst>
          </p:cNvPr>
          <p:cNvSpPr txBox="1"/>
          <p:nvPr/>
        </p:nvSpPr>
        <p:spPr>
          <a:xfrm>
            <a:off x="1271587" y="3914045"/>
            <a:ext cx="28538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Station de base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Position actuelle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Position GPS</a:t>
            </a:r>
          </a:p>
        </p:txBody>
      </p:sp>
    </p:spTree>
    <p:extLst>
      <p:ext uri="{BB962C8B-B14F-4D97-AF65-F5344CB8AC3E}">
        <p14:creationId xmlns:p14="http://schemas.microsoft.com/office/powerpoint/2010/main" val="11611555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E6469D91-32C2-6A49-9C77-531AC10BC53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71590" y="2086768"/>
            <a:ext cx="2524233" cy="2644719"/>
          </a:xfrm>
        </p:spPr>
        <p:txBody>
          <a:bodyPr lIns="108000" tIns="90000" rIns="0" bIns="46800">
            <a:noAutofit/>
          </a:bodyPr>
          <a:lstStyle/>
          <a:p>
            <a:pPr>
              <a:lnSpc>
                <a:spcPct val="90000"/>
              </a:lnSpc>
            </a:pPr>
            <a:r>
              <a:rPr lang="fr-FR" sz="2800" dirty="0">
                <a:latin typeface="Arial" panose="020B0604020202020204" pitchFamily="34" charset="0"/>
                <a:cs typeface="Arial" panose="020B0604020202020204" pitchFamily="34" charset="0"/>
              </a:rPr>
              <a:t>Quoi ?</a:t>
            </a:r>
          </a:p>
          <a:p>
            <a:pPr marL="514350" indent="-5143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fr-FR" sz="2800" dirty="0">
                <a:latin typeface="Arial" panose="020B0604020202020204" pitchFamily="34" charset="0"/>
                <a:cs typeface="Arial" panose="020B0604020202020204" pitchFamily="34" charset="0"/>
              </a:rPr>
              <a:t>Planton</a:t>
            </a:r>
          </a:p>
          <a:p>
            <a:pPr marL="514350" indent="-5143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fr-FR" sz="2800" dirty="0">
                <a:latin typeface="Arial" panose="020B0604020202020204" pitchFamily="34" charset="0"/>
                <a:cs typeface="Arial" panose="020B0604020202020204" pitchFamily="34" charset="0"/>
              </a:rPr>
              <a:t>Bande</a:t>
            </a:r>
          </a:p>
          <a:p>
            <a:pPr marL="514350" indent="-5143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fr-FR" sz="2800" dirty="0">
                <a:latin typeface="Arial" panose="020B0604020202020204" pitchFamily="34" charset="0"/>
                <a:cs typeface="Arial" panose="020B0604020202020204" pitchFamily="34" charset="0"/>
              </a:rPr>
              <a:t>Terrain</a:t>
            </a:r>
          </a:p>
          <a:p>
            <a:pPr marL="514350" indent="-5143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fr-FR" sz="2800" dirty="0">
                <a:latin typeface="Arial" panose="020B0604020202020204" pitchFamily="34" charset="0"/>
                <a:cs typeface="Arial" panose="020B0604020202020204" pitchFamily="34" charset="0"/>
              </a:rPr>
              <a:t>Réservoir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35E1DD8-843F-2145-8555-F76DB19E00A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 dirty="0"/>
              <a:t>Cartographie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87CC9309-D872-5A40-B2AD-7415645B7B5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D667F776-154B-A849-A14E-8FEB05A5B0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3239" y="457374"/>
            <a:ext cx="6169983" cy="2062366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AD7B0817-B7B2-844B-BA8A-94B2C06D72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8375" y="3347921"/>
            <a:ext cx="5539710" cy="2807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936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8CB17BDD-B2AE-CB42-A635-42A8AAFD6E1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136449" y="-466690"/>
            <a:ext cx="4424114" cy="299286"/>
          </a:xfrm>
        </p:spPr>
        <p:txBody>
          <a:bodyPr/>
          <a:lstStyle/>
          <a:p>
            <a:pPr algn="ctr"/>
            <a:endParaRPr lang="fr-FR"/>
          </a:p>
        </p:txBody>
      </p:sp>
      <p:pic>
        <p:nvPicPr>
          <p:cNvPr id="8" name="Image 7" descr="Une image contenant herbe, extérieur, bette, légume&#10;&#10;Description générée automatiquement">
            <a:extLst>
              <a:ext uri="{FF2B5EF4-FFF2-40B4-BE49-F238E27FC236}">
                <a16:creationId xmlns:a16="http://schemas.microsoft.com/office/drawing/2014/main" id="{560BA93A-2D6A-CF4F-B464-363DF42C88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6800" y="0"/>
            <a:ext cx="4823349" cy="6858000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11D5049D-7049-5C44-956A-B3441DD0E408}"/>
              </a:ext>
            </a:extLst>
          </p:cNvPr>
          <p:cNvSpPr txBox="1"/>
          <p:nvPr/>
        </p:nvSpPr>
        <p:spPr>
          <a:xfrm>
            <a:off x="549502" y="2801136"/>
            <a:ext cx="2693428" cy="1255728"/>
          </a:xfrm>
          <a:prstGeom prst="rect">
            <a:avLst/>
          </a:prstGeom>
        </p:spPr>
        <p:txBody>
          <a:bodyPr lIns="108000" tIns="90000" rIns="0" bIns="46800">
            <a:noAutofit/>
          </a:bodyPr>
          <a:lstStyle>
            <a:lvl1pPr indent="0">
              <a:lnSpc>
                <a:spcPct val="90000"/>
              </a:lnSpc>
              <a:spcBef>
                <a:spcPts val="1000"/>
              </a:spcBef>
              <a:buFontTx/>
              <a:buNone/>
              <a:defRPr lang="fr-CH" sz="2800" baseline="0" smtClean="0">
                <a:solidFill>
                  <a:srgbClr val="393B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algn="ctr"/>
            <a:r>
              <a:rPr lang="fr-FR" dirty="0"/>
              <a:t>Exemple de pattern de plantons</a:t>
            </a:r>
          </a:p>
        </p:txBody>
      </p:sp>
    </p:spTree>
    <p:extLst>
      <p:ext uri="{BB962C8B-B14F-4D97-AF65-F5344CB8AC3E}">
        <p14:creationId xmlns:p14="http://schemas.microsoft.com/office/powerpoint/2010/main" val="16565804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DE4428B5-5BE0-614D-B729-B1AFA296976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71588" y="2395227"/>
            <a:ext cx="5671470" cy="2931798"/>
          </a:xfrm>
        </p:spPr>
        <p:txBody>
          <a:bodyPr/>
          <a:lstStyle/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fr-FR" sz="2800" dirty="0"/>
              <a:t>Application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fr-FR" sz="2800" dirty="0"/>
              <a:t>Capteur d’humidité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fr-FR" sz="2800" dirty="0"/>
              <a:t>Sarclage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19DE734-95B0-F643-A39E-8E729EBEAD6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 dirty="0"/>
              <a:t>Améliorations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5EC5C740-BE46-E743-9E8E-5309DCD1D96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175646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FA3F1A81-0DEC-4F4F-904E-A3691BB0175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12111" y="3104295"/>
            <a:ext cx="5386389" cy="649409"/>
          </a:xfrm>
        </p:spPr>
        <p:txBody>
          <a:bodyPr/>
          <a:lstStyle/>
          <a:p>
            <a:pPr algn="ctr"/>
            <a:r>
              <a:rPr lang="fr-FR" sz="4000" dirty="0"/>
              <a:t>Question ?</a:t>
            </a:r>
          </a:p>
        </p:txBody>
      </p:sp>
    </p:spTree>
    <p:extLst>
      <p:ext uri="{BB962C8B-B14F-4D97-AF65-F5344CB8AC3E}">
        <p14:creationId xmlns:p14="http://schemas.microsoft.com/office/powerpoint/2010/main" val="7700955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54791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9F904320-8B56-294A-ACF8-9E81F03DDF9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24338" y="2214665"/>
            <a:ext cx="4608514" cy="3409847"/>
          </a:xfrm>
        </p:spPr>
        <p:txBody>
          <a:bodyPr/>
          <a:lstStyle/>
          <a:p>
            <a:r>
              <a:rPr lang="fr-FR" dirty="0"/>
              <a:t>Introduction</a:t>
            </a:r>
          </a:p>
          <a:p>
            <a:r>
              <a:rPr lang="fr-FR" dirty="0" err="1"/>
              <a:t>Agribot</a:t>
            </a:r>
            <a:endParaRPr lang="fr-FR" dirty="0"/>
          </a:p>
          <a:p>
            <a:r>
              <a:rPr lang="fr-FR" dirty="0"/>
              <a:t>ROS</a:t>
            </a:r>
          </a:p>
          <a:p>
            <a:r>
              <a:rPr lang="fr-FR" dirty="0"/>
              <a:t>Géolocalisation</a:t>
            </a:r>
          </a:p>
          <a:p>
            <a:r>
              <a:rPr lang="fr-FR" dirty="0"/>
              <a:t>Cartographie</a:t>
            </a:r>
          </a:p>
          <a:p>
            <a:r>
              <a:rPr lang="fr-FR" dirty="0"/>
              <a:t>Améliorations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048D83C9-BE6E-4643-AF46-3DF569B72FF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308100" y="1233488"/>
            <a:ext cx="2916238" cy="449509"/>
          </a:xfrm>
        </p:spPr>
        <p:txBody>
          <a:bodyPr/>
          <a:lstStyle/>
          <a:p>
            <a:r>
              <a:rPr lang="fr-FR" dirty="0"/>
              <a:t>Sommaire</a:t>
            </a:r>
          </a:p>
        </p:txBody>
      </p:sp>
    </p:spTree>
    <p:extLst>
      <p:ext uri="{BB962C8B-B14F-4D97-AF65-F5344CB8AC3E}">
        <p14:creationId xmlns:p14="http://schemas.microsoft.com/office/powerpoint/2010/main" val="42700287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4BAC756A-8432-8049-BE52-164202B8698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38223" y="2636874"/>
            <a:ext cx="4087918" cy="2137145"/>
          </a:xfrm>
        </p:spPr>
        <p:txBody>
          <a:bodyPr/>
          <a:lstStyle/>
          <a:p>
            <a:pPr marL="285750" indent="-285750" algn="ctr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fr-FR" sz="2400" dirty="0"/>
              <a:t>Contexte</a:t>
            </a:r>
          </a:p>
          <a:p>
            <a:pPr marL="285750" indent="-285750" algn="ctr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fr-FR" sz="2400" dirty="0"/>
              <a:t>Problématique</a:t>
            </a:r>
          </a:p>
          <a:p>
            <a:pPr marL="285750" indent="-285750" algn="ctr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fr-FR" sz="2400" dirty="0"/>
              <a:t>Objectifs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626938A7-BAC9-674B-A4CE-91B0345E925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-1" y="1684734"/>
            <a:ext cx="4226141" cy="510140"/>
          </a:xfrm>
        </p:spPr>
        <p:txBody>
          <a:bodyPr/>
          <a:lstStyle/>
          <a:p>
            <a:pPr algn="ctr"/>
            <a:r>
              <a:rPr lang="fr-FR" dirty="0"/>
              <a:t>Introduction</a:t>
            </a:r>
          </a:p>
        </p:txBody>
      </p: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DF01E08A-D615-FA40-AB9C-85028ECE4F8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3" name="Image 2" descr="Une image contenant herbe, extérieur, ciel, voie&#10;&#10;Description générée automatiquement">
            <a:extLst>
              <a:ext uri="{FF2B5EF4-FFF2-40B4-BE49-F238E27FC236}">
                <a16:creationId xmlns:a16="http://schemas.microsoft.com/office/drawing/2014/main" id="{0B9CFE6C-8B5A-2244-917A-5D9BC631C0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6263" y="360000"/>
            <a:ext cx="7434800" cy="5040000"/>
          </a:xfrm>
          <a:prstGeom prst="rect">
            <a:avLst/>
          </a:prstGeom>
        </p:spPr>
      </p:pic>
      <p:pic>
        <p:nvPicPr>
          <p:cNvPr id="8" name="Image 7" descr="Une image contenant herbe, extérieur&#10;&#10;Description générée automatiquement">
            <a:extLst>
              <a:ext uri="{FF2B5EF4-FFF2-40B4-BE49-F238E27FC236}">
                <a16:creationId xmlns:a16="http://schemas.microsoft.com/office/drawing/2014/main" id="{4CEBEE88-A3F8-6347-82BA-5A0AE3B236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4566" r="13986" b="5249"/>
          <a:stretch/>
        </p:blipFill>
        <p:spPr>
          <a:xfrm>
            <a:off x="360937" y="1135913"/>
            <a:ext cx="4928563" cy="5362087"/>
          </a:xfrm>
          <a:prstGeom prst="rect">
            <a:avLst/>
          </a:prstGeom>
        </p:spPr>
      </p:pic>
      <p:pic>
        <p:nvPicPr>
          <p:cNvPr id="10" name="Image 9" descr="Une image contenant plante, extérieur, fleur&#10;&#10;Description générée automatiquement">
            <a:extLst>
              <a:ext uri="{FF2B5EF4-FFF2-40B4-BE49-F238E27FC236}">
                <a16:creationId xmlns:a16="http://schemas.microsoft.com/office/drawing/2014/main" id="{BA80C043-D8C6-AE42-9129-A6568435D7C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3333"/>
          <a:stretch/>
        </p:blipFill>
        <p:spPr>
          <a:xfrm>
            <a:off x="5065184" y="211666"/>
            <a:ext cx="51435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356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8CB17BDD-B2AE-CB42-A635-42A8AAFD6E1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136449" y="-466690"/>
            <a:ext cx="4424114" cy="299286"/>
          </a:xfrm>
        </p:spPr>
        <p:txBody>
          <a:bodyPr/>
          <a:lstStyle/>
          <a:p>
            <a:pPr algn="ctr"/>
            <a:endParaRPr lang="fr-FR"/>
          </a:p>
        </p:txBody>
      </p:sp>
      <p:pic>
        <p:nvPicPr>
          <p:cNvPr id="6" name="Image 5" descr="Une image contenant voie, extérieur, arbre&#10;&#10;Description générée automatiquement">
            <a:extLst>
              <a:ext uri="{FF2B5EF4-FFF2-40B4-BE49-F238E27FC236}">
                <a16:creationId xmlns:a16="http://schemas.microsoft.com/office/drawing/2014/main" id="{6F73CE0F-4D87-7242-B8DD-F048E3F150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1588" y="770757"/>
            <a:ext cx="4983174" cy="5316485"/>
          </a:xfrm>
          <a:prstGeom prst="rect">
            <a:avLst/>
          </a:prstGeom>
        </p:spPr>
      </p:pic>
      <p:pic>
        <p:nvPicPr>
          <p:cNvPr id="8" name="Image 7" descr="Une image contenant herbe, extérieur, bette, légume&#10;&#10;Description générée automatiquement">
            <a:extLst>
              <a:ext uri="{FF2B5EF4-FFF2-40B4-BE49-F238E27FC236}">
                <a16:creationId xmlns:a16="http://schemas.microsoft.com/office/drawing/2014/main" id="{560BA93A-2D6A-CF4F-B464-363DF42C88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1237" y="770757"/>
            <a:ext cx="3739175" cy="5316485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BBFAD9D0-F3B0-D449-849D-6A504DCACB37}"/>
              </a:ext>
            </a:extLst>
          </p:cNvPr>
          <p:cNvSpPr txBox="1"/>
          <p:nvPr/>
        </p:nvSpPr>
        <p:spPr>
          <a:xfrm>
            <a:off x="2709040" y="6230679"/>
            <a:ext cx="2108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Exemple de bande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11D5049D-7049-5C44-956A-B3441DD0E408}"/>
              </a:ext>
            </a:extLst>
          </p:cNvPr>
          <p:cNvSpPr txBox="1"/>
          <p:nvPr/>
        </p:nvSpPr>
        <p:spPr>
          <a:xfrm>
            <a:off x="7374693" y="6230679"/>
            <a:ext cx="3441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Exemple de pattern de plantons</a:t>
            </a:r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1F4427CE-C85B-3F41-ABEA-29027F47D13C}"/>
              </a:ext>
            </a:extLst>
          </p:cNvPr>
          <p:cNvSpPr/>
          <p:nvPr/>
        </p:nvSpPr>
        <p:spPr>
          <a:xfrm>
            <a:off x="8888819" y="4125432"/>
            <a:ext cx="956930" cy="956930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605281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4BA0FA4-38B5-434C-8301-21CC45DE509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 dirty="0" err="1"/>
              <a:t>Agribot</a:t>
            </a:r>
            <a:endParaRPr lang="fr-FR" dirty="0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01EA2938-53D8-0C44-A3D8-4D9469B0E35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2" name="Espace réservé du texte 11">
            <a:extLst>
              <a:ext uri="{FF2B5EF4-FFF2-40B4-BE49-F238E27FC236}">
                <a16:creationId xmlns:a16="http://schemas.microsoft.com/office/drawing/2014/main" id="{316CEB50-3C91-384D-BE29-A89DA4EAF37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71588" y="2384594"/>
            <a:ext cx="9488559" cy="2729780"/>
          </a:xfrm>
        </p:spPr>
        <p:txBody>
          <a:bodyPr lIns="108000" tIns="90000" rIns="0" bIns="46800">
            <a:noAutofit/>
          </a:bodyPr>
          <a:lstStyle/>
          <a:p>
            <a:pPr>
              <a:lnSpc>
                <a:spcPct val="90000"/>
              </a:lnSpc>
            </a:pPr>
            <a:r>
              <a:rPr lang="fr-FR" sz="2800" dirty="0">
                <a:latin typeface="Arial" panose="020B0604020202020204" pitchFamily="34" charset="0"/>
                <a:cs typeface="Arial" panose="020B0604020202020204" pitchFamily="34" charset="0"/>
              </a:rPr>
              <a:t>Matériel :</a:t>
            </a:r>
          </a:p>
          <a:p>
            <a:pPr marL="514350" indent="-5143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1er étage : 4 moteurs – 4 roues – 1 carte PWM – 1 batterie</a:t>
            </a:r>
          </a:p>
          <a:p>
            <a:pPr marL="514350" indent="-5143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2ème étage : 1 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RPLidar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360</a:t>
            </a:r>
          </a:p>
          <a:p>
            <a:pPr marL="514350" indent="-5143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3ème étage : 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Rpi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4 – 1 caméra – 1 écran tactile – 1 GPS-IMU – 1 batterie</a:t>
            </a:r>
          </a:p>
          <a:p>
            <a:pPr marL="514350" indent="-514350">
              <a:lnSpc>
                <a:spcPct val="90000"/>
              </a:lnSpc>
              <a:buFont typeface="+mj-lt"/>
              <a:buAutoNum type="arabicPeriod"/>
            </a:pPr>
            <a:endParaRPr lang="fr-FR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lnSpc>
                <a:spcPct val="90000"/>
              </a:lnSpc>
              <a:buFont typeface="+mj-lt"/>
              <a:buAutoNum type="arabicPeriod"/>
            </a:pPr>
            <a:endParaRPr lang="fr-FR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6224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42FADAB-E6DD-914D-A9DD-ADF853F9D15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 dirty="0" err="1"/>
              <a:t>Agribot</a:t>
            </a:r>
            <a:endParaRPr lang="fr-FR" dirty="0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9C5288E-BC31-0A46-8145-F817FA8365C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texte 1">
            <a:extLst>
              <a:ext uri="{FF2B5EF4-FFF2-40B4-BE49-F238E27FC236}">
                <a16:creationId xmlns:a16="http://schemas.microsoft.com/office/drawing/2014/main" id="{36C73D72-D997-B74F-A604-C9144E5DB81E}"/>
              </a:ext>
            </a:extLst>
          </p:cNvPr>
          <p:cNvSpPr txBox="1">
            <a:spLocks/>
          </p:cNvSpPr>
          <p:nvPr/>
        </p:nvSpPr>
        <p:spPr>
          <a:xfrm>
            <a:off x="1662532" y="2575867"/>
            <a:ext cx="2556131" cy="401250"/>
          </a:xfrm>
          <a:prstGeom prst="rect">
            <a:avLst/>
          </a:prstGeom>
        </p:spPr>
        <p:txBody>
          <a:bodyPr lIns="0"/>
          <a:lstStyle>
            <a:lvl1pPr marL="0" indent="0" algn="l" defTabSz="914400" rtl="0" eaLnBrk="1" latinLnBrk="0" hangingPunct="1">
              <a:lnSpc>
                <a:spcPts val="1680"/>
              </a:lnSpc>
              <a:spcBef>
                <a:spcPts val="1000"/>
              </a:spcBef>
              <a:buFontTx/>
              <a:buNone/>
              <a:defRPr lang="fr-CH" sz="1400" kern="1200" baseline="0" smtClean="0">
                <a:solidFill>
                  <a:srgbClr val="393B33"/>
                </a:solidFill>
                <a:effectLst/>
                <a:latin typeface="Helvetica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800"/>
              <a:t>2019</a:t>
            </a:r>
            <a:endParaRPr lang="fr-FR" sz="1800" dirty="0"/>
          </a:p>
        </p:txBody>
      </p:sp>
      <p:pic>
        <p:nvPicPr>
          <p:cNvPr id="8" name="Image 7" descr="Une image contenant extérieur, chocolat&#10;&#10;Description générée automatiquement">
            <a:extLst>
              <a:ext uri="{FF2B5EF4-FFF2-40B4-BE49-F238E27FC236}">
                <a16:creationId xmlns:a16="http://schemas.microsoft.com/office/drawing/2014/main" id="{8AD6271F-F2AB-B24C-8195-208921A599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926" y="2977117"/>
            <a:ext cx="3787110" cy="3319180"/>
          </a:xfrm>
          <a:prstGeom prst="rect">
            <a:avLst/>
          </a:prstGeom>
        </p:spPr>
      </p:pic>
      <p:sp>
        <p:nvSpPr>
          <p:cNvPr id="9" name="Espace réservé du texte 1">
            <a:extLst>
              <a:ext uri="{FF2B5EF4-FFF2-40B4-BE49-F238E27FC236}">
                <a16:creationId xmlns:a16="http://schemas.microsoft.com/office/drawing/2014/main" id="{4A259F3F-5B14-2C42-A9D6-B7A272424A60}"/>
              </a:ext>
            </a:extLst>
          </p:cNvPr>
          <p:cNvSpPr txBox="1">
            <a:spLocks/>
          </p:cNvSpPr>
          <p:nvPr/>
        </p:nvSpPr>
        <p:spPr>
          <a:xfrm>
            <a:off x="6990133" y="2575867"/>
            <a:ext cx="2556131" cy="401250"/>
          </a:xfrm>
          <a:prstGeom prst="rect">
            <a:avLst/>
          </a:prstGeom>
        </p:spPr>
        <p:txBody>
          <a:bodyPr lIns="0"/>
          <a:lstStyle>
            <a:lvl1pPr marL="0" indent="0" algn="l" defTabSz="914400" rtl="0" eaLnBrk="1" latinLnBrk="0" hangingPunct="1">
              <a:lnSpc>
                <a:spcPts val="1680"/>
              </a:lnSpc>
              <a:spcBef>
                <a:spcPts val="1000"/>
              </a:spcBef>
              <a:buFontTx/>
              <a:buNone/>
              <a:defRPr lang="fr-CH" sz="1400" kern="1200" baseline="0" smtClean="0">
                <a:solidFill>
                  <a:srgbClr val="393B33"/>
                </a:solidFill>
                <a:effectLst/>
                <a:latin typeface="Helvetica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800" dirty="0"/>
              <a:t>2020</a:t>
            </a:r>
          </a:p>
        </p:txBody>
      </p:sp>
      <p:pic>
        <p:nvPicPr>
          <p:cNvPr id="10" name="Image 9" descr="Une image contenant intérieur, éléments, arrangé&#10;&#10;Description générée automatiquement">
            <a:extLst>
              <a:ext uri="{FF2B5EF4-FFF2-40B4-BE49-F238E27FC236}">
                <a16:creationId xmlns:a16="http://schemas.microsoft.com/office/drawing/2014/main" id="{7CCAF86E-893F-994E-80C2-E76534C290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3777" y="2977117"/>
            <a:ext cx="3528844" cy="3350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8158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18DA81E-350D-7440-88E4-AA6EE6C9CB9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 dirty="0"/>
              <a:t>ROS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39B9065A-CB7B-2A4C-998F-98076B90BF5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texte 11">
            <a:extLst>
              <a:ext uri="{FF2B5EF4-FFF2-40B4-BE49-F238E27FC236}">
                <a16:creationId xmlns:a16="http://schemas.microsoft.com/office/drawing/2014/main" id="{68090B02-3EDF-074F-A878-E56A49F1B8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lIns="108000" tIns="90000" rIns="0" bIns="46800">
            <a:noAutofit/>
          </a:bodyPr>
          <a:lstStyle/>
          <a:p>
            <a:pPr>
              <a:lnSpc>
                <a:spcPct val="90000"/>
              </a:lnSpc>
            </a:pPr>
            <a:endParaRPr lang="fr-FR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Abstraction matérielle</a:t>
            </a:r>
          </a:p>
          <a:p>
            <a:pPr marL="514350" indent="-5143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Grande communauté</a:t>
            </a:r>
          </a:p>
          <a:p>
            <a:pPr marL="514350" indent="-5143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Grande disponibilité de modules</a:t>
            </a:r>
          </a:p>
          <a:p>
            <a:pPr marL="514350" indent="-5143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Système de communication 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interprocess</a:t>
            </a:r>
            <a:endParaRPr lang="fr-FR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Compatible Python et C++</a:t>
            </a:r>
          </a:p>
          <a:p>
            <a:pPr marL="514350" indent="-514350">
              <a:lnSpc>
                <a:spcPct val="90000"/>
              </a:lnSpc>
              <a:buFont typeface="+mj-lt"/>
              <a:buAutoNum type="arabicPeriod"/>
            </a:pPr>
            <a:endParaRPr lang="fr-FR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lnSpc>
                <a:spcPct val="90000"/>
              </a:lnSpc>
              <a:buFont typeface="+mj-lt"/>
              <a:buAutoNum type="arabicPeriod"/>
            </a:pPr>
            <a:endParaRPr lang="fr-FR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97CB635D-11CA-CC42-8C1C-1378C5F88C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8037" y="2667551"/>
            <a:ext cx="1968500" cy="63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1464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52D4D53-5C5E-274C-ABF8-B22C28F4B95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 dirty="0"/>
              <a:t>Fonctionnement - ROS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D85F27C8-18DF-9B47-ABD4-47C9575E1F6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5ACA3C5A-664C-0245-AAC8-E4A7F672EC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586" y="1830490"/>
            <a:ext cx="7871785" cy="4727628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C5D3CA2F-02FB-2444-AD51-648AA311784B}"/>
              </a:ext>
            </a:extLst>
          </p:cNvPr>
          <p:cNvSpPr txBox="1"/>
          <p:nvPr/>
        </p:nvSpPr>
        <p:spPr>
          <a:xfrm>
            <a:off x="8878187" y="2644170"/>
            <a:ext cx="295946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Notions principales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Node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Topic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Service</a:t>
            </a:r>
          </a:p>
        </p:txBody>
      </p:sp>
    </p:spTree>
    <p:extLst>
      <p:ext uri="{BB962C8B-B14F-4D97-AF65-F5344CB8AC3E}">
        <p14:creationId xmlns:p14="http://schemas.microsoft.com/office/powerpoint/2010/main" val="26520294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C94A0C5-832F-6C47-A4F0-E01EBD86E7D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 dirty="0"/>
              <a:t>Géolocalisation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7334DC05-1791-9942-8654-1DA3016DD71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texte 6">
            <a:extLst>
              <a:ext uri="{FF2B5EF4-FFF2-40B4-BE49-F238E27FC236}">
                <a16:creationId xmlns:a16="http://schemas.microsoft.com/office/drawing/2014/main" id="{AB4B551E-1D68-4F46-A783-5D2BA7C2E585}"/>
              </a:ext>
            </a:extLst>
          </p:cNvPr>
          <p:cNvSpPr txBox="1">
            <a:spLocks/>
          </p:cNvSpPr>
          <p:nvPr/>
        </p:nvSpPr>
        <p:spPr>
          <a:xfrm>
            <a:off x="1271588" y="2147726"/>
            <a:ext cx="6064416" cy="1947900"/>
          </a:xfrm>
          <a:prstGeom prst="rect">
            <a:avLst/>
          </a:prstGeom>
        </p:spPr>
        <p:txBody>
          <a:bodyPr lIns="108000" tIns="90000" rIns="0" bIns="46800">
            <a:noAutofit/>
          </a:bodyPr>
          <a:lstStyle>
            <a:lvl1pPr indent="0">
              <a:lnSpc>
                <a:spcPct val="90000"/>
              </a:lnSpc>
              <a:spcBef>
                <a:spcPts val="1000"/>
              </a:spcBef>
              <a:buFontTx/>
              <a:buNone/>
              <a:defRPr lang="fr-CH" sz="2800" baseline="0" smtClean="0">
                <a:solidFill>
                  <a:srgbClr val="393B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fr-FR" dirty="0"/>
              <a:t>Photogrammétrie : Appareil photo</a:t>
            </a:r>
          </a:p>
          <a:p>
            <a:r>
              <a:rPr lang="fr-FR" dirty="0"/>
              <a:t>Lasergrammétrie : Lidar</a:t>
            </a:r>
          </a:p>
          <a:p>
            <a:r>
              <a:rPr lang="fr-FR" dirty="0"/>
              <a:t>Système GNSS : GPS + Corrections</a:t>
            </a:r>
          </a:p>
          <a:p>
            <a:endParaRPr lang="fr-FR" dirty="0"/>
          </a:p>
        </p:txBody>
      </p:sp>
      <p:grpSp>
        <p:nvGrpSpPr>
          <p:cNvPr id="10" name="Groupe 9">
            <a:extLst>
              <a:ext uri="{FF2B5EF4-FFF2-40B4-BE49-F238E27FC236}">
                <a16:creationId xmlns:a16="http://schemas.microsoft.com/office/drawing/2014/main" id="{8E1E465B-2761-B14D-95DE-6B77EB79670C}"/>
              </a:ext>
            </a:extLst>
          </p:cNvPr>
          <p:cNvGrpSpPr/>
          <p:nvPr/>
        </p:nvGrpSpPr>
        <p:grpSpPr>
          <a:xfrm>
            <a:off x="7336466" y="464467"/>
            <a:ext cx="1477925" cy="919634"/>
            <a:chOff x="9579935" y="1174980"/>
            <a:chExt cx="1477925" cy="919634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0820B6A-778E-BC42-9526-3D270FB03872}"/>
                </a:ext>
              </a:extLst>
            </p:cNvPr>
            <p:cNvSpPr/>
            <p:nvPr/>
          </p:nvSpPr>
          <p:spPr>
            <a:xfrm>
              <a:off x="9732333" y="1174980"/>
              <a:ext cx="202019" cy="95748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" name="Rectangle : coins arrondis 5">
              <a:extLst>
                <a:ext uri="{FF2B5EF4-FFF2-40B4-BE49-F238E27FC236}">
                  <a16:creationId xmlns:a16="http://schemas.microsoft.com/office/drawing/2014/main" id="{44EEA04C-A8C7-9C42-877F-7B911674824E}"/>
                </a:ext>
              </a:extLst>
            </p:cNvPr>
            <p:cNvSpPr/>
            <p:nvPr/>
          </p:nvSpPr>
          <p:spPr>
            <a:xfrm>
              <a:off x="9579935" y="1233487"/>
              <a:ext cx="1477925" cy="86112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" name="Ellipse 6">
              <a:extLst>
                <a:ext uri="{FF2B5EF4-FFF2-40B4-BE49-F238E27FC236}">
                  <a16:creationId xmlns:a16="http://schemas.microsoft.com/office/drawing/2014/main" id="{E8BE9F25-29A6-2A4A-BD78-1ED95D46CCC6}"/>
                </a:ext>
              </a:extLst>
            </p:cNvPr>
            <p:cNvSpPr/>
            <p:nvPr/>
          </p:nvSpPr>
          <p:spPr>
            <a:xfrm>
              <a:off x="10318897" y="1435450"/>
              <a:ext cx="457200" cy="45720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2EF39DB-31AB-CB43-A847-0C80D84796D0}"/>
                </a:ext>
              </a:extLst>
            </p:cNvPr>
            <p:cNvSpPr/>
            <p:nvPr/>
          </p:nvSpPr>
          <p:spPr>
            <a:xfrm>
              <a:off x="10770780" y="1307747"/>
              <a:ext cx="202019" cy="9574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12" name="Image 11">
            <a:hlinkClick r:id="rId2"/>
            <a:extLst>
              <a:ext uri="{FF2B5EF4-FFF2-40B4-BE49-F238E27FC236}">
                <a16:creationId xmlns:a16="http://schemas.microsoft.com/office/drawing/2014/main" id="{F226186E-6717-2043-AAD7-6F82DA2028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9089" y="2284132"/>
            <a:ext cx="3072555" cy="3340381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B167DB61-57C3-3D4C-90AE-0AD8032D6628}"/>
              </a:ext>
            </a:extLst>
          </p:cNvPr>
          <p:cNvSpPr txBox="1"/>
          <p:nvPr/>
        </p:nvSpPr>
        <p:spPr>
          <a:xfrm>
            <a:off x="8389969" y="5624513"/>
            <a:ext cx="30716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dirty="0"/>
              <a:t>Source lidar : https://</a:t>
            </a:r>
            <a:r>
              <a:rPr lang="fr-FR" sz="1000" dirty="0" err="1"/>
              <a:t>www.slamtec.com</a:t>
            </a:r>
            <a:r>
              <a:rPr lang="fr-FR" sz="1000" dirty="0"/>
              <a:t>/en/Lidar/S1</a:t>
            </a:r>
          </a:p>
        </p:txBody>
      </p:sp>
      <p:pic>
        <p:nvPicPr>
          <p:cNvPr id="15" name="Image 14">
            <a:hlinkClick r:id="rId4"/>
            <a:extLst>
              <a:ext uri="{FF2B5EF4-FFF2-40B4-BE49-F238E27FC236}">
                <a16:creationId xmlns:a16="http://schemas.microsoft.com/office/drawing/2014/main" id="{4FABFA64-90AD-4A46-8A2A-E9BEBB0EDE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418" y="3963279"/>
            <a:ext cx="5043658" cy="2351999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30C18EAA-9459-254A-8D13-A1ED660061FB}"/>
              </a:ext>
            </a:extLst>
          </p:cNvPr>
          <p:cNvSpPr txBox="1"/>
          <p:nvPr/>
        </p:nvSpPr>
        <p:spPr>
          <a:xfrm>
            <a:off x="693492" y="6315278"/>
            <a:ext cx="49055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dirty="0"/>
              <a:t>Source </a:t>
            </a:r>
            <a:r>
              <a:rPr lang="fr-FR" sz="1000" dirty="0" err="1"/>
              <a:t>gps</a:t>
            </a:r>
            <a:r>
              <a:rPr lang="fr-FR" sz="1000" dirty="0"/>
              <a:t> : https://numerisation3d.construction/gnss-rtk-scan3d/?v=1ee0bf89c5d1</a:t>
            </a:r>
          </a:p>
        </p:txBody>
      </p:sp>
    </p:spTree>
    <p:extLst>
      <p:ext uri="{BB962C8B-B14F-4D97-AF65-F5344CB8AC3E}">
        <p14:creationId xmlns:p14="http://schemas.microsoft.com/office/powerpoint/2010/main" val="2938025466"/>
      </p:ext>
    </p:extLst>
  </p:cSld>
  <p:clrMapOvr>
    <a:masterClrMapping/>
  </p:clrMapOvr>
</p:sld>
</file>

<file path=ppt/theme/theme1.xml><?xml version="1.0" encoding="utf-8"?>
<a:theme xmlns:a="http://schemas.openxmlformats.org/drawingml/2006/main" name="Pages standar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ype_document xmlns="b78a5424-4113-4f23-9bdc-a7c772af094b">Présentation PPT</type_document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F8496321391254492BB8EA3AF7018D1" ma:contentTypeVersion="2" ma:contentTypeDescription="Crée un document." ma:contentTypeScope="" ma:versionID="addea0411d13865088e597807b044721">
  <xsd:schema xmlns:xsd="http://www.w3.org/2001/XMLSchema" xmlns:xs="http://www.w3.org/2001/XMLSchema" xmlns:p="http://schemas.microsoft.com/office/2006/metadata/properties" xmlns:ns2="b78a5424-4113-4f23-9bdc-a7c772af094b" targetNamespace="http://schemas.microsoft.com/office/2006/metadata/properties" ma:root="true" ma:fieldsID="7936e4fc04b0da2a98a18234cd77d6b7" ns2:_="">
    <xsd:import namespace="b78a5424-4113-4f23-9bdc-a7c772af094b"/>
    <xsd:element name="properties">
      <xsd:complexType>
        <xsd:sequence>
          <xsd:element name="documentManagement">
            <xsd:complexType>
              <xsd:all>
                <xsd:element ref="ns2:type_docume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78a5424-4113-4f23-9bdc-a7c772af094b" elementFormDefault="qualified">
    <xsd:import namespace="http://schemas.microsoft.com/office/2006/documentManagement/types"/>
    <xsd:import namespace="http://schemas.microsoft.com/office/infopath/2007/PartnerControls"/>
    <xsd:element name="type_document" ma:index="8" nillable="true" ma:displayName="Type de document" ma:format="Dropdown" ma:internalName="type_document">
      <xsd:simpleType>
        <xsd:restriction base="dms:Choice">
          <xsd:enumeration value="Logos HEIG-VD"/>
          <xsd:enumeration value="English"/>
          <xsd:enumeration value="Cartes de compliments"/>
          <xsd:enumeration value="Présentation PPT"/>
          <xsd:enumeration value="Étiquettes"/>
          <xsd:enumeration value="Logos HES-SO"/>
          <xsd:enumeration value="Logos Vaud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 ma:readOnly="true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103C3A1-3F0F-4A73-A84E-C29367D29153}">
  <ds:schemaRefs>
    <ds:schemaRef ds:uri="http://schemas.microsoft.com/office/2006/metadata/properties"/>
    <ds:schemaRef ds:uri="http://schemas.microsoft.com/office/infopath/2007/PartnerControls"/>
    <ds:schemaRef ds:uri="b78a5424-4113-4f23-9bdc-a7c772af094b"/>
  </ds:schemaRefs>
</ds:datastoreItem>
</file>

<file path=customXml/itemProps2.xml><?xml version="1.0" encoding="utf-8"?>
<ds:datastoreItem xmlns:ds="http://schemas.openxmlformats.org/officeDocument/2006/customXml" ds:itemID="{FE408C1C-929E-486F-BD9B-0C0E84DBF45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78a5424-4113-4f23-9bdc-a7c772af094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516EDEE-FDEA-4307-93A0-4AE2C8B298F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5212</TotalTime>
  <Words>256</Words>
  <Application>Microsoft Macintosh PowerPoint</Application>
  <PresentationFormat>Grand écran</PresentationFormat>
  <Paragraphs>91</Paragraphs>
  <Slides>18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18</vt:i4>
      </vt:variant>
    </vt:vector>
  </HeadingPairs>
  <TitlesOfParts>
    <vt:vector size="23" baseType="lpstr">
      <vt:lpstr>Arial</vt:lpstr>
      <vt:lpstr>Calibri</vt:lpstr>
      <vt:lpstr>Helvetica</vt:lpstr>
      <vt:lpstr>Roboto</vt:lpstr>
      <vt:lpstr>Pages standard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Yves Fidalgo</dc:creator>
  <cp:lastModifiedBy>Martin Eloïse</cp:lastModifiedBy>
  <cp:revision>106</cp:revision>
  <cp:lastPrinted>2019-06-21T16:12:20Z</cp:lastPrinted>
  <dcterms:created xsi:type="dcterms:W3CDTF">2019-06-21T13:10:43Z</dcterms:created>
  <dcterms:modified xsi:type="dcterms:W3CDTF">2021-08-27T10:36:50Z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0x0101004F8496321391254492BB8EA3AF7018D1</vt:lpwstr>
  </property>
  <property fmtid="{D5CDD505-2E9C-101B-9397-08002B2CF9AE}" pid="3" name="order0">
    <vt:lpwstr>4</vt:lpwstr>
  </property>
</Properties>
</file>